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ustom.xml" ContentType="application/vnd.openxmlformats-officedocument.custom-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4"/>
  </p:notesMasterIdLst>
  <p:handoutMasterIdLst>
    <p:handoutMasterId r:id="rId25"/>
  </p:handoutMasterIdLst>
  <p:sldIdLst>
    <p:sldId id="274" r:id="rId2"/>
    <p:sldId id="387" r:id="rId3"/>
    <p:sldId id="2134806150" r:id="rId4"/>
    <p:sldId id="276" r:id="rId5"/>
    <p:sldId id="2134806192" r:id="rId6"/>
    <p:sldId id="2134806193" r:id="rId7"/>
    <p:sldId id="2134806194" r:id="rId8"/>
    <p:sldId id="2134806195" r:id="rId9"/>
    <p:sldId id="2134806196" r:id="rId10"/>
    <p:sldId id="2134806197" r:id="rId11"/>
    <p:sldId id="2134806198" r:id="rId12"/>
    <p:sldId id="2134806171" r:id="rId13"/>
    <p:sldId id="2134806159" r:id="rId14"/>
    <p:sldId id="2134806170" r:id="rId15"/>
    <p:sldId id="2134806184" r:id="rId16"/>
    <p:sldId id="2134806185" r:id="rId17"/>
    <p:sldId id="268" r:id="rId18"/>
    <p:sldId id="2134806172" r:id="rId19"/>
    <p:sldId id="2134806157" r:id="rId20"/>
    <p:sldId id="392" r:id="rId21"/>
    <p:sldId id="2134806182" r:id="rId22"/>
    <p:sldId id="277" r:id="rId23"/>
  </p:sldIdLst>
  <p:sldSz cx="12192000" cy="6858000"/>
  <p:notesSz cx="6797675" cy="9926638"/>
  <p:embeddedFontLst>
    <p:embeddedFont>
      <p:font typeface="Calibri" panose="020F0502020204030204" pitchFamily="34" charset="0"/>
      <p:regular r:id="rId26"/>
      <p:bold r:id="rId27"/>
      <p:italic r:id="rId28"/>
      <p:boldItalic r:id="rId29"/>
    </p:embeddedFont>
    <p:embeddedFont>
      <p:font typeface="Futura Bold" panose="00000900000000000000" pitchFamily="2" charset="0"/>
      <p:regular r:id="rId30"/>
      <p:boldItalic r:id="rId31"/>
    </p:embeddedFont>
    <p:embeddedFont>
      <p:font typeface="Futura Medium" panose="00000400000000000000" pitchFamily="2" charset="0"/>
      <p:regular r:id="rId32"/>
      <p:bold r:id="rId33"/>
      <p:italic r:id="rId34"/>
      <p:boldItalic r:id="rId35"/>
    </p:embeddedFont>
    <p:embeddedFont>
      <p:font typeface="ShellMedium" panose="00000600000000000000" pitchFamily="50" charset="0"/>
      <p:regular r:id="rId36"/>
    </p:embeddedFont>
  </p:embeddedFontLst>
  <p:defaultText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3127">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66B492"/>
    <a:srgbClr val="339B6E"/>
    <a:srgbClr val="1F5F44"/>
    <a:srgbClr val="CCE9DB"/>
    <a:srgbClr val="99CDB7"/>
    <a:srgbClr val="DFD1DE"/>
    <a:srgbClr val="C0A2BD"/>
    <a:srgbClr val="A0749B"/>
    <a:srgbClr val="81457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632" autoAdjust="0"/>
    <p:restoredTop sz="88975" autoAdjust="0"/>
  </p:normalViewPr>
  <p:slideViewPr>
    <p:cSldViewPr showGuides="1">
      <p:cViewPr varScale="1">
        <p:scale>
          <a:sx n="110" d="100"/>
          <a:sy n="110" d="100"/>
        </p:scale>
        <p:origin x="972" y="108"/>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3" d="100"/>
        <a:sy n="73" d="100"/>
      </p:scale>
      <p:origin x="0" y="0"/>
    </p:cViewPr>
  </p:sorterViewPr>
  <p:notesViewPr>
    <p:cSldViewPr showGuides="1">
      <p:cViewPr varScale="1">
        <p:scale>
          <a:sx n="64" d="100"/>
          <a:sy n="64" d="100"/>
        </p:scale>
        <p:origin x="2160" y="72"/>
      </p:cViewPr>
      <p:guideLst>
        <p:guide orient="horz" pos="3127"/>
        <p:guide pos="2141"/>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font" Target="fonts/font9.fntdata"/><Relationship Id="rId42" Type="http://schemas.openxmlformats.org/officeDocument/2006/relationships/customXml" Target="../customXml/item2.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41"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openxmlformats.org/officeDocument/2006/relationships/font" Target="fonts/font7.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36" Type="http://schemas.openxmlformats.org/officeDocument/2006/relationships/font" Target="fonts/font1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font" Target="fonts/font10.fntdata"/><Relationship Id="rId43" Type="http://schemas.openxmlformats.org/officeDocument/2006/relationships/customXml" Target="../customXml/item3.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33" Type="http://schemas.openxmlformats.org/officeDocument/2006/relationships/font" Target="fonts/font8.fntdata"/><Relationship Id="rId38"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GB" dirty="0">
              <a:latin typeface="Futura Medium" pitchFamily="2" charset="0"/>
            </a:endParaRPr>
          </a:p>
        </p:txBody>
      </p:sp>
      <p:sp>
        <p:nvSpPr>
          <p:cNvPr id="3" name="Date Placeholder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78688C09-A274-4C07-9395-CBE67C0DE912}" type="datetimeFigureOut">
              <a:rPr lang="en-GB" smtClean="0">
                <a:latin typeface="Futura Medium" pitchFamily="2" charset="0"/>
              </a:rPr>
              <a:pPr/>
              <a:t>18/01/2022</a:t>
            </a:fld>
            <a:endParaRPr lang="en-GB" dirty="0">
              <a:latin typeface="Futura Medium" pitchFamily="2" charset="0"/>
            </a:endParaRPr>
          </a:p>
        </p:txBody>
      </p:sp>
      <p:sp>
        <p:nvSpPr>
          <p:cNvPr id="4" name="Footer Placeholder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en-GB" dirty="0">
              <a:latin typeface="Futura Medium" pitchFamily="2" charset="0"/>
            </a:endParaRPr>
          </a:p>
        </p:txBody>
      </p:sp>
      <p:sp>
        <p:nvSpPr>
          <p:cNvPr id="5" name="Slide Number Placehold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18B005D9-1AAC-4E6D-B9B3-BB8CB4FD9D30}" type="slidenum">
              <a:rPr lang="en-GB" smtClean="0">
                <a:latin typeface="Futura Medium" pitchFamily="2" charset="0"/>
              </a:rPr>
              <a:pPr/>
              <a:t>‹#›</a:t>
            </a:fld>
            <a:endParaRPr lang="en-GB" dirty="0">
              <a:latin typeface="Futura Medium" pitchFamily="2" charset="0"/>
            </a:endParaRPr>
          </a:p>
        </p:txBody>
      </p:sp>
    </p:spTree>
    <p:extLst>
      <p:ext uri="{BB962C8B-B14F-4D97-AF65-F5344CB8AC3E}">
        <p14:creationId xmlns:p14="http://schemas.microsoft.com/office/powerpoint/2010/main" val="29679735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atin typeface="Futura Medium" pitchFamily="2" charset="0"/>
              </a:defRPr>
            </a:lvl1pPr>
          </a:lstStyle>
          <a:p>
            <a:endParaRPr lang="en-GB" dirty="0"/>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atin typeface="Futura Medium" pitchFamily="2" charset="0"/>
              </a:defRPr>
            </a:lvl1pPr>
          </a:lstStyle>
          <a:p>
            <a:fld id="{E8910CE4-810D-4C84-B7AD-48C304FEA169}" type="datetimeFigureOut">
              <a:rPr lang="en-GB" smtClean="0"/>
              <a:pPr/>
              <a:t>18/01/2022</a:t>
            </a:fld>
            <a:endParaRPr lang="en-GB" dirty="0"/>
          </a:p>
        </p:txBody>
      </p:sp>
      <p:sp>
        <p:nvSpPr>
          <p:cNvPr id="4" name="Slide Image Placeholder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atin typeface="Futura Medium" pitchFamily="2" charset="0"/>
              </a:defRPr>
            </a:lvl1pPr>
          </a:lstStyle>
          <a:p>
            <a:endParaRPr lang="en-GB" dirty="0"/>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atin typeface="Futura Medium" pitchFamily="2" charset="0"/>
              </a:defRPr>
            </a:lvl1pPr>
          </a:lstStyle>
          <a:p>
            <a:fld id="{DE799493-6412-4470-9830-D005B358D66E}" type="slidenum">
              <a:rPr lang="en-GB" smtClean="0"/>
              <a:pPr/>
              <a:t>‹#›</a:t>
            </a:fld>
            <a:endParaRPr lang="en-GB" dirty="0"/>
          </a:p>
        </p:txBody>
      </p:sp>
    </p:spTree>
    <p:extLst>
      <p:ext uri="{BB962C8B-B14F-4D97-AF65-F5344CB8AC3E}">
        <p14:creationId xmlns:p14="http://schemas.microsoft.com/office/powerpoint/2010/main" val="4162893719"/>
      </p:ext>
    </p:extLst>
  </p:cSld>
  <p:clrMap bg1="lt1" tx1="dk1" bg2="lt2" tx2="dk2" accent1="accent1" accent2="accent2" accent3="accent3" accent4="accent4" accent5="accent5" accent6="accent6" hlink="hlink" folHlink="folHlink"/>
  <p:notesStyle>
    <a:lvl1pPr marL="0" algn="l" defTabSz="1219170" rtl="0" eaLnBrk="1" latinLnBrk="0" hangingPunct="1">
      <a:defRPr sz="1600" kern="1200">
        <a:solidFill>
          <a:schemeClr val="tx1"/>
        </a:solidFill>
        <a:latin typeface="Futura Medium" pitchFamily="2" charset="0"/>
        <a:ea typeface="+mn-ea"/>
        <a:cs typeface="+mn-cs"/>
      </a:defRPr>
    </a:lvl1pPr>
    <a:lvl2pPr marL="609585" algn="l" defTabSz="1219170" rtl="0" eaLnBrk="1" latinLnBrk="0" hangingPunct="1">
      <a:defRPr sz="1600" kern="1200">
        <a:solidFill>
          <a:schemeClr val="tx1"/>
        </a:solidFill>
        <a:latin typeface="Futura Medium"/>
        <a:ea typeface="+mn-ea"/>
        <a:cs typeface="+mn-cs"/>
      </a:defRPr>
    </a:lvl2pPr>
    <a:lvl3pPr marL="1219170" algn="l" defTabSz="1219170" rtl="0" eaLnBrk="1" latinLnBrk="0" hangingPunct="1">
      <a:defRPr sz="1600" kern="1200">
        <a:solidFill>
          <a:schemeClr val="tx1"/>
        </a:solidFill>
        <a:latin typeface="Futura Medium"/>
        <a:ea typeface="+mn-ea"/>
        <a:cs typeface="+mn-cs"/>
      </a:defRPr>
    </a:lvl3pPr>
    <a:lvl4pPr marL="1828754" algn="l" defTabSz="1219170" rtl="0" eaLnBrk="1" latinLnBrk="0" hangingPunct="1">
      <a:defRPr sz="1600" kern="1200">
        <a:solidFill>
          <a:schemeClr val="tx1"/>
        </a:solidFill>
        <a:latin typeface="Futura Medium"/>
        <a:ea typeface="+mn-ea"/>
        <a:cs typeface="+mn-cs"/>
      </a:defRPr>
    </a:lvl4pPr>
    <a:lvl5pPr marL="2438339" algn="l" defTabSz="1219170" rtl="0" eaLnBrk="1" latinLnBrk="0" hangingPunct="1">
      <a:defRPr sz="1600" kern="1200">
        <a:solidFill>
          <a:schemeClr val="tx1"/>
        </a:solidFill>
        <a:latin typeface="Futura Medium"/>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03" name="Rectangle 102"/>
          <p:cNvSpPr/>
          <p:nvPr userDrawn="1"/>
        </p:nvSpPr>
        <p:spPr bwMode="gray">
          <a:xfrm>
            <a:off x="0" y="4313786"/>
            <a:ext cx="12192000" cy="2544214"/>
          </a:xfrm>
          <a:prstGeom prst="rect">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solidFill>
                <a:schemeClr val="bg1"/>
              </a:solidFill>
            </a:endParaRPr>
          </a:p>
        </p:txBody>
      </p:sp>
      <p:sp>
        <p:nvSpPr>
          <p:cNvPr id="28" name="Rectangle 2"/>
          <p:cNvSpPr>
            <a:spLocks noGrp="1" noChangeArrowheads="1"/>
          </p:cNvSpPr>
          <p:nvPr userDrawn="1">
            <p:ph type="ctrTitle"/>
          </p:nvPr>
        </p:nvSpPr>
        <p:spPr>
          <a:xfrm>
            <a:off x="1779490" y="960120"/>
            <a:ext cx="9899747" cy="1584040"/>
          </a:xfrm>
          <a:noFill/>
        </p:spPr>
        <p:txBody>
          <a:bodyPr lIns="0" tIns="0" rIns="0"/>
          <a:lstStyle>
            <a:lvl1pPr>
              <a:lnSpc>
                <a:spcPct val="110000"/>
              </a:lnSpc>
              <a:defRPr sz="2800" b="0" kern="1200" cap="none" spc="0" baseline="0">
                <a:solidFill>
                  <a:schemeClr val="tx1"/>
                </a:solidFill>
                <a:latin typeface="+mj-lt"/>
                <a:cs typeface="Arial" pitchFamily="34" charset="0"/>
              </a:defRPr>
            </a:lvl1pPr>
          </a:lstStyle>
          <a:p>
            <a:r>
              <a:rPr lang="en-US"/>
              <a:t>Click to edit Master title style</a:t>
            </a:r>
            <a:endParaRPr lang="en-GB" dirty="0"/>
          </a:p>
        </p:txBody>
      </p:sp>
      <p:sp>
        <p:nvSpPr>
          <p:cNvPr id="29" name="Rectangle 3"/>
          <p:cNvSpPr>
            <a:spLocks noGrp="1" noChangeArrowheads="1"/>
          </p:cNvSpPr>
          <p:nvPr userDrawn="1">
            <p:ph type="subTitle" idx="1"/>
          </p:nvPr>
        </p:nvSpPr>
        <p:spPr>
          <a:xfrm>
            <a:off x="1779490" y="3310197"/>
            <a:ext cx="9899747" cy="749808"/>
          </a:xfrm>
        </p:spPr>
        <p:txBody>
          <a:bodyPr anchor="b" anchorCtr="0"/>
          <a:lstStyle>
            <a:lvl1pPr marL="0" indent="0">
              <a:lnSpc>
                <a:spcPct val="100000"/>
              </a:lnSpc>
              <a:spcBef>
                <a:spcPct val="0"/>
              </a:spcBef>
              <a:spcAft>
                <a:spcPts val="0"/>
              </a:spcAft>
              <a:buFont typeface="Wingdings" pitchFamily="2" charset="2"/>
              <a:buNone/>
              <a:defRPr sz="1800" baseline="0">
                <a:solidFill>
                  <a:schemeClr val="tx1"/>
                </a:solidFill>
                <a:latin typeface="+mn-lt"/>
                <a:cs typeface="Arial" pitchFamily="34" charset="0"/>
              </a:defRPr>
            </a:lvl1pPr>
          </a:lstStyle>
          <a:p>
            <a:r>
              <a:rPr lang="en-US"/>
              <a:t>Click to edit Master subtitle style</a:t>
            </a:r>
            <a:endParaRPr lang="en-GB" dirty="0"/>
          </a:p>
        </p:txBody>
      </p:sp>
      <p:sp>
        <p:nvSpPr>
          <p:cNvPr id="32" name="Text Placeholder 31"/>
          <p:cNvSpPr>
            <a:spLocks noGrp="1"/>
          </p:cNvSpPr>
          <p:nvPr userDrawn="1">
            <p:ph type="body" sz="quarter" idx="10" hasCustomPrompt="1"/>
          </p:nvPr>
        </p:nvSpPr>
        <p:spPr>
          <a:xfrm>
            <a:off x="1779490" y="4588235"/>
            <a:ext cx="7810528" cy="237600"/>
          </a:xfrm>
        </p:spPr>
        <p:txBody>
          <a:bodyPr anchor="t" anchorCtr="0"/>
          <a:lstStyle>
            <a:lvl1pPr>
              <a:lnSpc>
                <a:spcPct val="100000"/>
              </a:lnSpc>
              <a:buNone/>
              <a:defRPr sz="1400">
                <a:solidFill>
                  <a:schemeClr val="tx1"/>
                </a:solidFill>
                <a:latin typeface="+mj-lt"/>
              </a:defRPr>
            </a:lvl1pPr>
          </a:lstStyle>
          <a:p>
            <a:pPr lvl="0"/>
            <a:r>
              <a:rPr lang="en-GB" dirty="0"/>
              <a:t>Click to insert Author’s Name</a:t>
            </a:r>
          </a:p>
        </p:txBody>
      </p:sp>
      <p:sp>
        <p:nvSpPr>
          <p:cNvPr id="33" name="Text Placeholder 31"/>
          <p:cNvSpPr>
            <a:spLocks noGrp="1"/>
          </p:cNvSpPr>
          <p:nvPr userDrawn="1">
            <p:ph type="body" sz="quarter" idx="11" hasCustomPrompt="1"/>
          </p:nvPr>
        </p:nvSpPr>
        <p:spPr>
          <a:xfrm>
            <a:off x="1779490" y="4840064"/>
            <a:ext cx="7810528" cy="237600"/>
          </a:xfrm>
        </p:spPr>
        <p:txBody>
          <a:bodyPr anchor="t" anchorCtr="0"/>
          <a:lstStyle>
            <a:lvl1pPr>
              <a:lnSpc>
                <a:spcPct val="100000"/>
              </a:lnSpc>
              <a:buNone/>
              <a:defRPr sz="1400">
                <a:solidFill>
                  <a:schemeClr val="tx1"/>
                </a:solidFill>
                <a:latin typeface="+mn-lt"/>
              </a:defRPr>
            </a:lvl1pPr>
          </a:lstStyle>
          <a:p>
            <a:pPr lvl="0"/>
            <a:r>
              <a:rPr lang="en-GB" dirty="0"/>
              <a:t>Click to insert Role in Organisation</a:t>
            </a:r>
          </a:p>
        </p:txBody>
      </p:sp>
      <p:sp>
        <p:nvSpPr>
          <p:cNvPr id="24" name="Text Box 11" descr="&lt;COMPANY_NAME&gt;&#10;"/>
          <p:cNvSpPr txBox="1">
            <a:spLocks noChangeArrowheads="1"/>
          </p:cNvSpPr>
          <p:nvPr userDrawn="1"/>
        </p:nvSpPr>
        <p:spPr bwMode="auto">
          <a:xfrm>
            <a:off x="512259" y="6469199"/>
            <a:ext cx="3360000" cy="237600"/>
          </a:xfrm>
          <a:prstGeom prst="rect">
            <a:avLst/>
          </a:prstGeom>
          <a:noFill/>
          <a:ln w="9525" algn="ctr">
            <a:noFill/>
            <a:miter lim="800000"/>
            <a:headEnd/>
            <a:tailEnd/>
          </a:ln>
          <a:effectLst/>
        </p:spPr>
        <p:txBody>
          <a:bodyPr wrap="none" lIns="0" tIns="0" rIns="0" anchor="t" anchorCtr="0">
            <a:noAutofit/>
          </a:bodyPr>
          <a:lstStyle/>
          <a:p>
            <a:pPr>
              <a:defRPr/>
            </a:pPr>
            <a:r>
              <a:rPr lang="en-GB" sz="850">
                <a:solidFill>
                  <a:schemeClr val="tx1"/>
                </a:solidFill>
                <a:latin typeface="+mn-lt"/>
                <a:cs typeface="Arial" pitchFamily="34" charset="0"/>
              </a:rPr>
              <a:t>Copyright of Shell International</a:t>
            </a:r>
            <a:endParaRPr lang="en-GB" sz="850" dirty="0">
              <a:solidFill>
                <a:schemeClr val="tx1"/>
              </a:solidFill>
              <a:latin typeface="+mn-lt"/>
              <a:cs typeface="Arial" pitchFamily="34" charset="0"/>
            </a:endParaRPr>
          </a:p>
        </p:txBody>
      </p:sp>
      <p:sp>
        <p:nvSpPr>
          <p:cNvPr id="25"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mn-lt"/>
                <a:cs typeface="Arial" pitchFamily="34" charset="0"/>
              </a:defRPr>
            </a:lvl1pPr>
          </a:lstStyle>
          <a:p>
            <a:fld id="{D32BAE6A-B452-4007-8177-56DD051636F9}" type="slidenum">
              <a:rPr lang="en-GB" smtClean="0"/>
              <a:pPr/>
              <a:t>‹#›</a:t>
            </a:fld>
            <a:endParaRPr lang="en-GB" dirty="0"/>
          </a:p>
        </p:txBody>
      </p:sp>
      <p:sp>
        <p:nvSpPr>
          <p:cNvPr id="19" name="Rectangle 18"/>
          <p:cNvSpPr/>
          <p:nvPr userDrawn="1"/>
        </p:nvSpPr>
        <p:spPr bwMode="gray">
          <a:xfrm>
            <a:off x="1778011" y="761998"/>
            <a:ext cx="1269984" cy="76200"/>
          </a:xfrm>
          <a:prstGeom prst="rect">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solidFill>
                <a:schemeClr val="tx1"/>
              </a:solidFill>
            </a:endParaRPr>
          </a:p>
        </p:txBody>
      </p:sp>
      <p:pic>
        <p:nvPicPr>
          <p:cNvPr id="20" name="Picture 19" descr="PECTEN.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7000" y="645968"/>
            <a:ext cx="1524000" cy="1524000"/>
          </a:xfrm>
          <a:prstGeom prst="rect">
            <a:avLst/>
          </a:prstGeom>
        </p:spPr>
      </p:pic>
      <p:sp>
        <p:nvSpPr>
          <p:cNvPr id="86"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mn-lt"/>
                <a:ea typeface="+mn-ea"/>
                <a:cs typeface="Arial" pitchFamily="34" charset="0"/>
              </a:defRPr>
            </a:lvl1pPr>
          </a:lstStyle>
          <a:p>
            <a:pPr>
              <a:defRPr/>
            </a:pPr>
            <a:r>
              <a:rPr lang="en-US"/>
              <a:t>August 2018</a:t>
            </a:r>
            <a:endParaRPr lang="en-GB" dirty="0"/>
          </a:p>
        </p:txBody>
      </p:sp>
      <p:sp>
        <p:nvSpPr>
          <p:cNvPr id="87"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mn-lt"/>
                <a:cs typeface="Arial" pitchFamily="34" charset="0"/>
              </a:defRPr>
            </a:lvl1pPr>
          </a:lstStyle>
          <a:p>
            <a:pPr>
              <a:defRPr/>
            </a:pPr>
            <a:r>
              <a:rPr lang="en-GB"/>
              <a:t>Footer </a:t>
            </a:r>
            <a:endParaRPr lang="en-GB" dirty="0"/>
          </a:p>
        </p:txBody>
      </p:sp>
    </p:spTree>
  </p:cSld>
  <p:clrMapOvr>
    <a:masterClrMapping/>
  </p:clrMapOvr>
  <p:transition/>
  <p:hf hdr="0" ftr="0" dt="0"/>
  <p:extLst>
    <p:ext uri="{DCECCB84-F9BA-43D5-87BE-67443E8EF086}">
      <p15:sldGuideLst xmlns:p15="http://schemas.microsoft.com/office/powerpoint/2012/main">
        <p15:guide id="1" pos="323" userDrawn="1">
          <p15:clr>
            <a:srgbClr val="FBAE40"/>
          </p15:clr>
        </p15:guide>
        <p15:guide id="4" pos="7357" userDrawn="1">
          <p15:clr>
            <a:srgbClr val="FBAE40"/>
          </p15:clr>
        </p15:guide>
        <p15:guide id="5" pos="1121" userDrawn="1">
          <p15:clr>
            <a:srgbClr val="FBAE40"/>
          </p15:clr>
        </p15:guide>
        <p15:guide id="6" orient="horz" pos="4074"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 Option 2">
    <p:spTree>
      <p:nvGrpSpPr>
        <p:cNvPr id="1" name=""/>
        <p:cNvGrpSpPr/>
        <p:nvPr/>
      </p:nvGrpSpPr>
      <p:grpSpPr>
        <a:xfrm>
          <a:off x="0" y="0"/>
          <a:ext cx="0" cy="0"/>
          <a:chOff x="0" y="0"/>
          <a:chExt cx="0" cy="0"/>
        </a:xfrm>
      </p:grpSpPr>
      <p:sp>
        <p:nvSpPr>
          <p:cNvPr id="19" name="Rectangle 18"/>
          <p:cNvSpPr/>
          <p:nvPr userDrawn="1"/>
        </p:nvSpPr>
        <p:spPr bwMode="gray">
          <a:xfrm>
            <a:off x="0" y="4313786"/>
            <a:ext cx="12191999" cy="2544214"/>
          </a:xfrm>
          <a:prstGeom prst="rect">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solidFill>
                <a:schemeClr val="bg1"/>
              </a:solidFill>
            </a:endParaRPr>
          </a:p>
        </p:txBody>
      </p:sp>
      <p:sp>
        <p:nvSpPr>
          <p:cNvPr id="20" name="Rectangle 2"/>
          <p:cNvSpPr>
            <a:spLocks noGrp="1" noChangeArrowheads="1"/>
          </p:cNvSpPr>
          <p:nvPr>
            <p:ph type="ctrTitle"/>
          </p:nvPr>
        </p:nvSpPr>
        <p:spPr>
          <a:xfrm>
            <a:off x="1779490" y="960120"/>
            <a:ext cx="9899747" cy="1584041"/>
          </a:xfrm>
          <a:noFill/>
        </p:spPr>
        <p:txBody>
          <a:bodyPr lIns="0" tIns="0" rIns="0"/>
          <a:lstStyle>
            <a:lvl1pPr>
              <a:lnSpc>
                <a:spcPct val="110000"/>
              </a:lnSpc>
              <a:defRPr sz="2800" b="0" kern="1200" cap="none" spc="0" baseline="0">
                <a:solidFill>
                  <a:schemeClr val="tx1"/>
                </a:solidFill>
                <a:latin typeface="+mj-lt"/>
                <a:cs typeface="Arial" pitchFamily="34" charset="0"/>
              </a:defRPr>
            </a:lvl1pPr>
          </a:lstStyle>
          <a:p>
            <a:r>
              <a:rPr lang="en-US"/>
              <a:t>Click to edit Master title style</a:t>
            </a:r>
            <a:endParaRPr lang="en-GB" dirty="0"/>
          </a:p>
        </p:txBody>
      </p:sp>
      <p:sp>
        <p:nvSpPr>
          <p:cNvPr id="21" name="Rectangle 3"/>
          <p:cNvSpPr>
            <a:spLocks noGrp="1" noChangeArrowheads="1"/>
          </p:cNvSpPr>
          <p:nvPr>
            <p:ph type="subTitle" idx="1"/>
          </p:nvPr>
        </p:nvSpPr>
        <p:spPr>
          <a:xfrm>
            <a:off x="1779490" y="3310197"/>
            <a:ext cx="4831323" cy="749808"/>
          </a:xfrm>
        </p:spPr>
        <p:txBody>
          <a:bodyPr anchor="b" anchorCtr="0"/>
          <a:lstStyle>
            <a:lvl1pPr marL="0" indent="0">
              <a:lnSpc>
                <a:spcPct val="100000"/>
              </a:lnSpc>
              <a:spcBef>
                <a:spcPct val="0"/>
              </a:spcBef>
              <a:spcAft>
                <a:spcPts val="0"/>
              </a:spcAft>
              <a:buFont typeface="Wingdings" pitchFamily="2" charset="2"/>
              <a:buNone/>
              <a:defRPr sz="1800" baseline="0">
                <a:solidFill>
                  <a:schemeClr val="tx1"/>
                </a:solidFill>
                <a:latin typeface="+mn-lt"/>
                <a:cs typeface="Arial" pitchFamily="34" charset="0"/>
              </a:defRPr>
            </a:lvl1pPr>
          </a:lstStyle>
          <a:p>
            <a:r>
              <a:rPr lang="en-US"/>
              <a:t>Click to edit Master subtitle style</a:t>
            </a:r>
            <a:endParaRPr lang="en-GB" dirty="0"/>
          </a:p>
        </p:txBody>
      </p:sp>
      <p:sp>
        <p:nvSpPr>
          <p:cNvPr id="22" name="Text Placeholder 31"/>
          <p:cNvSpPr>
            <a:spLocks noGrp="1"/>
          </p:cNvSpPr>
          <p:nvPr>
            <p:ph type="body" sz="quarter" idx="10" hasCustomPrompt="1"/>
          </p:nvPr>
        </p:nvSpPr>
        <p:spPr>
          <a:xfrm>
            <a:off x="1779490" y="4588235"/>
            <a:ext cx="4870924" cy="237600"/>
          </a:xfrm>
        </p:spPr>
        <p:txBody>
          <a:bodyPr anchor="t" anchorCtr="0"/>
          <a:lstStyle>
            <a:lvl1pPr>
              <a:lnSpc>
                <a:spcPct val="100000"/>
              </a:lnSpc>
              <a:buNone/>
              <a:defRPr sz="1400">
                <a:solidFill>
                  <a:schemeClr val="tx1"/>
                </a:solidFill>
                <a:latin typeface="+mj-lt"/>
              </a:defRPr>
            </a:lvl1pPr>
          </a:lstStyle>
          <a:p>
            <a:pPr lvl="0"/>
            <a:r>
              <a:rPr lang="en-GB" dirty="0"/>
              <a:t>Click to insert Author’s Name</a:t>
            </a:r>
          </a:p>
        </p:txBody>
      </p:sp>
      <p:sp>
        <p:nvSpPr>
          <p:cNvPr id="23" name="Text Placeholder 31"/>
          <p:cNvSpPr>
            <a:spLocks noGrp="1"/>
          </p:cNvSpPr>
          <p:nvPr>
            <p:ph type="body" sz="quarter" idx="11" hasCustomPrompt="1"/>
          </p:nvPr>
        </p:nvSpPr>
        <p:spPr>
          <a:xfrm>
            <a:off x="1779490" y="4840063"/>
            <a:ext cx="4870924" cy="489785"/>
          </a:xfrm>
        </p:spPr>
        <p:txBody>
          <a:bodyPr anchor="t" anchorCtr="0"/>
          <a:lstStyle>
            <a:lvl1pPr>
              <a:lnSpc>
                <a:spcPct val="100000"/>
              </a:lnSpc>
              <a:buNone/>
              <a:defRPr sz="1400">
                <a:solidFill>
                  <a:schemeClr val="tx1"/>
                </a:solidFill>
                <a:latin typeface="+mn-lt"/>
              </a:defRPr>
            </a:lvl1pPr>
          </a:lstStyle>
          <a:p>
            <a:pPr lvl="0"/>
            <a:r>
              <a:rPr lang="en-GB" dirty="0"/>
              <a:t>Click to insert Role in Organisation</a:t>
            </a:r>
          </a:p>
        </p:txBody>
      </p:sp>
      <p:sp>
        <p:nvSpPr>
          <p:cNvPr id="30" name="Text Box 11" descr="&lt;COMPANY_NAME&gt;"/>
          <p:cNvSpPr txBox="1">
            <a:spLocks noChangeArrowheads="1"/>
          </p:cNvSpPr>
          <p:nvPr userDrawn="1"/>
        </p:nvSpPr>
        <p:spPr bwMode="auto">
          <a:xfrm>
            <a:off x="512259" y="6469199"/>
            <a:ext cx="3360000" cy="237600"/>
          </a:xfrm>
          <a:prstGeom prst="rect">
            <a:avLst/>
          </a:prstGeom>
          <a:noFill/>
          <a:ln w="9525" algn="ctr">
            <a:noFill/>
            <a:miter lim="800000"/>
            <a:headEnd/>
            <a:tailEnd/>
          </a:ln>
          <a:effectLst/>
        </p:spPr>
        <p:txBody>
          <a:bodyPr wrap="none" lIns="0" tIns="0" rIns="0" anchor="t" anchorCtr="0">
            <a:noAutofit/>
          </a:bodyPr>
          <a:lstStyle/>
          <a:p>
            <a:pPr>
              <a:defRPr/>
            </a:pPr>
            <a:r>
              <a:rPr lang="en-GB" sz="850">
                <a:solidFill>
                  <a:schemeClr val="tx1"/>
                </a:solidFill>
                <a:latin typeface="+mn-lt"/>
                <a:cs typeface="Arial" pitchFamily="34" charset="0"/>
              </a:rPr>
              <a:t>Copyright of Shell International</a:t>
            </a:r>
            <a:endParaRPr lang="en-GB" sz="850" dirty="0">
              <a:solidFill>
                <a:schemeClr val="tx1"/>
              </a:solidFill>
              <a:latin typeface="+mn-lt"/>
              <a:cs typeface="Arial" pitchFamily="34" charset="0"/>
            </a:endParaRPr>
          </a:p>
        </p:txBody>
      </p:sp>
      <p:sp>
        <p:nvSpPr>
          <p:cNvPr id="31"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mn-lt"/>
                <a:cs typeface="Arial" pitchFamily="34" charset="0"/>
              </a:defRPr>
            </a:lvl1pPr>
          </a:lstStyle>
          <a:p>
            <a:fld id="{D32BAE6A-B452-4007-8177-56DD051636F9}" type="slidenum">
              <a:rPr lang="en-GB" smtClean="0"/>
              <a:pPr/>
              <a:t>‹#›</a:t>
            </a:fld>
            <a:endParaRPr lang="en-GB" dirty="0"/>
          </a:p>
        </p:txBody>
      </p:sp>
      <p:sp>
        <p:nvSpPr>
          <p:cNvPr id="36" name="Rectangle 35"/>
          <p:cNvSpPr/>
          <p:nvPr userDrawn="1"/>
        </p:nvSpPr>
        <p:spPr bwMode="gray">
          <a:xfrm>
            <a:off x="1778011" y="761998"/>
            <a:ext cx="1269984" cy="76200"/>
          </a:xfrm>
          <a:prstGeom prst="rect">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solidFill>
                <a:schemeClr val="tx1"/>
              </a:solidFill>
            </a:endParaRPr>
          </a:p>
        </p:txBody>
      </p:sp>
      <p:pic>
        <p:nvPicPr>
          <p:cNvPr id="37" name="Picture 36" descr="PECTEN.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7000" y="645968"/>
            <a:ext cx="1524000" cy="1524000"/>
          </a:xfrm>
          <a:prstGeom prst="rect">
            <a:avLst/>
          </a:prstGeom>
        </p:spPr>
      </p:pic>
      <p:sp>
        <p:nvSpPr>
          <p:cNvPr id="3" name="Picture Placeholder 2"/>
          <p:cNvSpPr>
            <a:spLocks noGrp="1"/>
          </p:cNvSpPr>
          <p:nvPr userDrawn="1">
            <p:ph type="pic" sz="quarter" idx="12"/>
          </p:nvPr>
        </p:nvSpPr>
        <p:spPr>
          <a:xfrm>
            <a:off x="6848418" y="2795384"/>
            <a:ext cx="4830819" cy="3049484"/>
          </a:xfrm>
        </p:spPr>
        <p:txBody>
          <a:bodyPr/>
          <a:lstStyle>
            <a:lvl1pPr>
              <a:defRPr sz="2133"/>
            </a:lvl1pPr>
          </a:lstStyle>
          <a:p>
            <a:r>
              <a:rPr lang="en-US"/>
              <a:t>Click icon to add picture</a:t>
            </a:r>
            <a:endParaRPr lang="en-GB" dirty="0"/>
          </a:p>
        </p:txBody>
      </p:sp>
      <p:sp>
        <p:nvSpPr>
          <p:cNvPr id="112"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mn-lt"/>
                <a:ea typeface="+mn-ea"/>
                <a:cs typeface="Arial" pitchFamily="34" charset="0"/>
              </a:defRPr>
            </a:lvl1pPr>
          </a:lstStyle>
          <a:p>
            <a:pPr>
              <a:defRPr/>
            </a:pPr>
            <a:r>
              <a:rPr lang="en-US"/>
              <a:t>August 2018</a:t>
            </a:r>
            <a:endParaRPr lang="en-GB" dirty="0"/>
          </a:p>
        </p:txBody>
      </p:sp>
      <p:sp>
        <p:nvSpPr>
          <p:cNvPr id="113"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mn-lt"/>
                <a:cs typeface="Arial" pitchFamily="34" charset="0"/>
              </a:defRPr>
            </a:lvl1pPr>
          </a:lstStyle>
          <a:p>
            <a:pPr>
              <a:defRPr/>
            </a:pPr>
            <a:r>
              <a:rPr lang="en-GB"/>
              <a:t>Footer </a:t>
            </a:r>
            <a:endParaRPr lang="en-GB" dirty="0"/>
          </a:p>
        </p:txBody>
      </p:sp>
    </p:spTree>
    <p:extLst>
      <p:ext uri="{BB962C8B-B14F-4D97-AF65-F5344CB8AC3E}">
        <p14:creationId xmlns:p14="http://schemas.microsoft.com/office/powerpoint/2010/main" val="3370520605"/>
      </p:ext>
    </p:extLst>
  </p:cSld>
  <p:clrMapOvr>
    <a:masterClrMapping/>
  </p:clrMapOvr>
  <p:transition/>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 Option 3">
    <p:spTree>
      <p:nvGrpSpPr>
        <p:cNvPr id="1" name=""/>
        <p:cNvGrpSpPr/>
        <p:nvPr/>
      </p:nvGrpSpPr>
      <p:grpSpPr>
        <a:xfrm>
          <a:off x="0" y="0"/>
          <a:ext cx="0" cy="0"/>
          <a:chOff x="0" y="0"/>
          <a:chExt cx="0" cy="0"/>
        </a:xfrm>
      </p:grpSpPr>
      <p:grpSp>
        <p:nvGrpSpPr>
          <p:cNvPr id="2" name="Group 1"/>
          <p:cNvGrpSpPr/>
          <p:nvPr userDrawn="1"/>
        </p:nvGrpSpPr>
        <p:grpSpPr bwMode="gray">
          <a:xfrm>
            <a:off x="744114" y="3556002"/>
            <a:ext cx="6875879" cy="2803523"/>
            <a:chOff x="744114" y="3556002"/>
            <a:chExt cx="6875879" cy="2803523"/>
          </a:xfrm>
        </p:grpSpPr>
        <p:sp>
          <p:nvSpPr>
            <p:cNvPr id="113" name="Rectangle 112"/>
            <p:cNvSpPr/>
            <p:nvPr userDrawn="1"/>
          </p:nvSpPr>
          <p:spPr bwMode="gray">
            <a:xfrm>
              <a:off x="761993" y="3556002"/>
              <a:ext cx="6858000" cy="2803523"/>
            </a:xfrm>
            <a:prstGeom prst="rect">
              <a:avLst/>
            </a:prstGeom>
            <a:solidFill>
              <a:srgbClr val="FFFFFF"/>
            </a:solidFill>
            <a:ln w="3175">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p>
          </p:txBody>
        </p:sp>
        <p:sp>
          <p:nvSpPr>
            <p:cNvPr id="110" name="Rectangle 109"/>
            <p:cNvSpPr/>
            <p:nvPr userDrawn="1"/>
          </p:nvSpPr>
          <p:spPr bwMode="gray">
            <a:xfrm>
              <a:off x="2175500" y="3818708"/>
              <a:ext cx="1269984" cy="76200"/>
            </a:xfrm>
            <a:prstGeom prst="rect">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solidFill>
                  <a:schemeClr val="tx1"/>
                </a:solidFill>
              </a:endParaRPr>
            </a:p>
          </p:txBody>
        </p:sp>
        <p:pic>
          <p:nvPicPr>
            <p:cNvPr id="111" name="Picture 110" descr="PECTEN.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gray">
            <a:xfrm>
              <a:off x="744114" y="3678108"/>
              <a:ext cx="1465237" cy="1465237"/>
            </a:xfrm>
            <a:prstGeom prst="rect">
              <a:avLst/>
            </a:prstGeom>
          </p:spPr>
        </p:pic>
      </p:grpSp>
      <p:sp>
        <p:nvSpPr>
          <p:cNvPr id="3" name="Picture Placeholder 2"/>
          <p:cNvSpPr>
            <a:spLocks noGrp="1"/>
          </p:cNvSpPr>
          <p:nvPr>
            <p:ph type="pic" sz="quarter" idx="12"/>
          </p:nvPr>
        </p:nvSpPr>
        <p:spPr bwMode="auto">
          <a:xfrm>
            <a:off x="-2382" y="1"/>
            <a:ext cx="12194723" cy="4866892"/>
          </a:xfrm>
          <a:custGeom>
            <a:avLst/>
            <a:gdLst>
              <a:gd name="connsiteX0" fmla="*/ 0 w 12192000"/>
              <a:gd name="connsiteY0" fmla="*/ 0 h 4854636"/>
              <a:gd name="connsiteX1" fmla="*/ 12192000 w 12192000"/>
              <a:gd name="connsiteY1" fmla="*/ 0 h 4854636"/>
              <a:gd name="connsiteX2" fmla="*/ 12192000 w 12192000"/>
              <a:gd name="connsiteY2" fmla="*/ 4854636 h 4854636"/>
              <a:gd name="connsiteX3" fmla="*/ 0 w 12192000"/>
              <a:gd name="connsiteY3" fmla="*/ 4854636 h 4854636"/>
              <a:gd name="connsiteX4" fmla="*/ 0 w 12192000"/>
              <a:gd name="connsiteY4" fmla="*/ 0 h 4854636"/>
              <a:gd name="connsiteX0" fmla="*/ 0 w 12192000"/>
              <a:gd name="connsiteY0" fmla="*/ 0 h 4854636"/>
              <a:gd name="connsiteX1" fmla="*/ 12192000 w 12192000"/>
              <a:gd name="connsiteY1" fmla="*/ 0 h 4854636"/>
              <a:gd name="connsiteX2" fmla="*/ 12192000 w 12192000"/>
              <a:gd name="connsiteY2" fmla="*/ 4854636 h 4854636"/>
              <a:gd name="connsiteX3" fmla="*/ 592282 w 12192000"/>
              <a:gd name="connsiteY3" fmla="*/ 4842164 h 4854636"/>
              <a:gd name="connsiteX4" fmla="*/ 0 w 12192000"/>
              <a:gd name="connsiteY4" fmla="*/ 4854636 h 4854636"/>
              <a:gd name="connsiteX5" fmla="*/ 0 w 12192000"/>
              <a:gd name="connsiteY5" fmla="*/ 0 h 4854636"/>
              <a:gd name="connsiteX0" fmla="*/ 0 w 12192000"/>
              <a:gd name="connsiteY0" fmla="*/ 0 h 4888026"/>
              <a:gd name="connsiteX1" fmla="*/ 12192000 w 12192000"/>
              <a:gd name="connsiteY1" fmla="*/ 0 h 4888026"/>
              <a:gd name="connsiteX2" fmla="*/ 12192000 w 12192000"/>
              <a:gd name="connsiteY2" fmla="*/ 4854636 h 4888026"/>
              <a:gd name="connsiteX3" fmla="*/ 592282 w 12192000"/>
              <a:gd name="connsiteY3" fmla="*/ 4842164 h 4888026"/>
              <a:gd name="connsiteX4" fmla="*/ 0 w 12192000"/>
              <a:gd name="connsiteY4" fmla="*/ 4854636 h 4888026"/>
              <a:gd name="connsiteX5" fmla="*/ 0 w 12192000"/>
              <a:gd name="connsiteY5" fmla="*/ 0 h 4888026"/>
              <a:gd name="connsiteX0" fmla="*/ 0 w 12192000"/>
              <a:gd name="connsiteY0" fmla="*/ 0 h 4888026"/>
              <a:gd name="connsiteX1" fmla="*/ 12192000 w 12192000"/>
              <a:gd name="connsiteY1" fmla="*/ 0 h 4888026"/>
              <a:gd name="connsiteX2" fmla="*/ 12192000 w 12192000"/>
              <a:gd name="connsiteY2" fmla="*/ 4854636 h 4888026"/>
              <a:gd name="connsiteX3" fmla="*/ 841664 w 12192000"/>
              <a:gd name="connsiteY3" fmla="*/ 2909455 h 4888026"/>
              <a:gd name="connsiteX4" fmla="*/ 592282 w 12192000"/>
              <a:gd name="connsiteY4" fmla="*/ 4842164 h 4888026"/>
              <a:gd name="connsiteX5" fmla="*/ 0 w 12192000"/>
              <a:gd name="connsiteY5" fmla="*/ 4854636 h 4888026"/>
              <a:gd name="connsiteX6" fmla="*/ 0 w 12192000"/>
              <a:gd name="connsiteY6" fmla="*/ 0 h 4888026"/>
              <a:gd name="connsiteX0" fmla="*/ 0 w 12192000"/>
              <a:gd name="connsiteY0" fmla="*/ 0 h 4982265"/>
              <a:gd name="connsiteX1" fmla="*/ 12192000 w 12192000"/>
              <a:gd name="connsiteY1" fmla="*/ 0 h 4982265"/>
              <a:gd name="connsiteX2" fmla="*/ 12192000 w 12192000"/>
              <a:gd name="connsiteY2" fmla="*/ 4854636 h 4982265"/>
              <a:gd name="connsiteX3" fmla="*/ 7606145 w 12192000"/>
              <a:gd name="connsiteY3" fmla="*/ 3543300 h 4982265"/>
              <a:gd name="connsiteX4" fmla="*/ 841664 w 12192000"/>
              <a:gd name="connsiteY4" fmla="*/ 2909455 h 4982265"/>
              <a:gd name="connsiteX5" fmla="*/ 592282 w 12192000"/>
              <a:gd name="connsiteY5" fmla="*/ 4842164 h 4982265"/>
              <a:gd name="connsiteX6" fmla="*/ 0 w 12192000"/>
              <a:gd name="connsiteY6" fmla="*/ 4854636 h 4982265"/>
              <a:gd name="connsiteX7" fmla="*/ 0 w 12192000"/>
              <a:gd name="connsiteY7" fmla="*/ 0 h 4982265"/>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592282 w 12192000"/>
              <a:gd name="connsiteY6" fmla="*/ 4842164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760313 w 12192000"/>
              <a:gd name="connsiteY6" fmla="*/ 4842164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760313 w 12192000"/>
              <a:gd name="connsiteY6" fmla="*/ 4842164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760313 w 12192000"/>
              <a:gd name="connsiteY6" fmla="*/ 4842164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760313 w 12192000"/>
              <a:gd name="connsiteY6" fmla="*/ 4861702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760313 w 12192000"/>
              <a:gd name="connsiteY6" fmla="*/ 4846071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760313 w 12192000"/>
              <a:gd name="connsiteY6" fmla="*/ 4857795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760313 w 12192000"/>
              <a:gd name="connsiteY6" fmla="*/ 4857795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748146 w 12192000"/>
              <a:gd name="connsiteY5" fmla="*/ 3564082 h 5111319"/>
              <a:gd name="connsiteX6" fmla="*/ 760313 w 12192000"/>
              <a:gd name="connsiteY6" fmla="*/ 4857795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754970 w 12192000"/>
              <a:gd name="connsiteY5" fmla="*/ 3547023 h 5111319"/>
              <a:gd name="connsiteX6" fmla="*/ 760313 w 12192000"/>
              <a:gd name="connsiteY6" fmla="*/ 4857795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754970 w 12192000"/>
              <a:gd name="connsiteY5" fmla="*/ 3547023 h 5111319"/>
              <a:gd name="connsiteX6" fmla="*/ 760313 w 12192000"/>
              <a:gd name="connsiteY6" fmla="*/ 4857795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754970 w 12192000"/>
              <a:gd name="connsiteY5" fmla="*/ 3547023 h 5111319"/>
              <a:gd name="connsiteX6" fmla="*/ 760313 w 12192000"/>
              <a:gd name="connsiteY6" fmla="*/ 4857795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754970 w 12192000"/>
              <a:gd name="connsiteY5" fmla="*/ 3547023 h 5111319"/>
              <a:gd name="connsiteX6" fmla="*/ 760313 w 12192000"/>
              <a:gd name="connsiteY6" fmla="*/ 4857795 h 5111319"/>
              <a:gd name="connsiteX7" fmla="*/ 0 w 12192000"/>
              <a:gd name="connsiteY7" fmla="*/ 4854636 h 5111319"/>
              <a:gd name="connsiteX8" fmla="*/ 0 w 12192000"/>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57352 w 12194382"/>
              <a:gd name="connsiteY5" fmla="*/ 3547023 h 5111319"/>
              <a:gd name="connsiteX6" fmla="*/ 762695 w 12194382"/>
              <a:gd name="connsiteY6" fmla="*/ 4857795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57352 w 12194382"/>
              <a:gd name="connsiteY5" fmla="*/ 3547023 h 5111319"/>
              <a:gd name="connsiteX6" fmla="*/ 769839 w 12194382"/>
              <a:gd name="connsiteY6" fmla="*/ 4838792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57352 w 12194382"/>
              <a:gd name="connsiteY5" fmla="*/ 3547023 h 5111319"/>
              <a:gd name="connsiteX6" fmla="*/ 769839 w 12194382"/>
              <a:gd name="connsiteY6" fmla="*/ 4838792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57352 w 12194382"/>
              <a:gd name="connsiteY5" fmla="*/ 3547023 h 5111319"/>
              <a:gd name="connsiteX6" fmla="*/ 769839 w 12194382"/>
              <a:gd name="connsiteY6" fmla="*/ 4838792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57352 w 12194382"/>
              <a:gd name="connsiteY5" fmla="*/ 3547023 h 5111319"/>
              <a:gd name="connsiteX6" fmla="*/ 872233 w 12194382"/>
              <a:gd name="connsiteY6" fmla="*/ 4872048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57352 w 12194382"/>
              <a:gd name="connsiteY5" fmla="*/ 3547023 h 5111319"/>
              <a:gd name="connsiteX6" fmla="*/ 762695 w 12194382"/>
              <a:gd name="connsiteY6" fmla="*/ 4845920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57352 w 12194382"/>
              <a:gd name="connsiteY5" fmla="*/ 3547023 h 5111319"/>
              <a:gd name="connsiteX6" fmla="*/ 762695 w 12194382"/>
              <a:gd name="connsiteY6" fmla="*/ 4850671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62115 w 12194382"/>
              <a:gd name="connsiteY5" fmla="*/ 3547023 h 5111319"/>
              <a:gd name="connsiteX6" fmla="*/ 762695 w 12194382"/>
              <a:gd name="connsiteY6" fmla="*/ 4850671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62115 w 12194382"/>
              <a:gd name="connsiteY5" fmla="*/ 3547023 h 5111319"/>
              <a:gd name="connsiteX6" fmla="*/ 762695 w 12194382"/>
              <a:gd name="connsiteY6" fmla="*/ 4850671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62115 w 12194382"/>
              <a:gd name="connsiteY5" fmla="*/ 3547023 h 5111319"/>
              <a:gd name="connsiteX6" fmla="*/ 762695 w 12194382"/>
              <a:gd name="connsiteY6" fmla="*/ 4850671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20433 w 12194382"/>
              <a:gd name="connsiteY4" fmla="*/ 3543300 h 5111319"/>
              <a:gd name="connsiteX5" fmla="*/ 762115 w 12194382"/>
              <a:gd name="connsiteY5" fmla="*/ 3547023 h 5111319"/>
              <a:gd name="connsiteX6" fmla="*/ 762695 w 12194382"/>
              <a:gd name="connsiteY6" fmla="*/ 4850671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20433 w 12194382"/>
              <a:gd name="connsiteY4" fmla="*/ 3543300 h 5111319"/>
              <a:gd name="connsiteX5" fmla="*/ 762115 w 12194382"/>
              <a:gd name="connsiteY5" fmla="*/ 3547023 h 5111319"/>
              <a:gd name="connsiteX6" fmla="*/ 762695 w 12194382"/>
              <a:gd name="connsiteY6" fmla="*/ 4850671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20433 w 12194382"/>
              <a:gd name="connsiteY4" fmla="*/ 3543300 h 5111319"/>
              <a:gd name="connsiteX5" fmla="*/ 762115 w 12194382"/>
              <a:gd name="connsiteY5" fmla="*/ 3547023 h 5111319"/>
              <a:gd name="connsiteX6" fmla="*/ 762695 w 12194382"/>
              <a:gd name="connsiteY6" fmla="*/ 4850671 h 5111319"/>
              <a:gd name="connsiteX7" fmla="*/ 0 w 12194382"/>
              <a:gd name="connsiteY7" fmla="*/ 4847509 h 5111319"/>
              <a:gd name="connsiteX8" fmla="*/ 2382 w 12194382"/>
              <a:gd name="connsiteY8" fmla="*/ 0 h 5111319"/>
              <a:gd name="connsiteX0" fmla="*/ 2382 w 12194382"/>
              <a:gd name="connsiteY0" fmla="*/ 0 h 5182443"/>
              <a:gd name="connsiteX1" fmla="*/ 12194382 w 12194382"/>
              <a:gd name="connsiteY1" fmla="*/ 0 h 5182443"/>
              <a:gd name="connsiteX2" fmla="*/ 12194382 w 12194382"/>
              <a:gd name="connsiteY2" fmla="*/ 4854636 h 5182443"/>
              <a:gd name="connsiteX3" fmla="*/ 7623248 w 12194382"/>
              <a:gd name="connsiteY3" fmla="*/ 4843680 h 5182443"/>
              <a:gd name="connsiteX4" fmla="*/ 7620433 w 12194382"/>
              <a:gd name="connsiteY4" fmla="*/ 3543300 h 5182443"/>
              <a:gd name="connsiteX5" fmla="*/ 762115 w 12194382"/>
              <a:gd name="connsiteY5" fmla="*/ 3547023 h 5182443"/>
              <a:gd name="connsiteX6" fmla="*/ 762695 w 12194382"/>
              <a:gd name="connsiteY6" fmla="*/ 4850671 h 5182443"/>
              <a:gd name="connsiteX7" fmla="*/ 0 w 12194382"/>
              <a:gd name="connsiteY7" fmla="*/ 4847509 h 5182443"/>
              <a:gd name="connsiteX8" fmla="*/ 2382 w 12194382"/>
              <a:gd name="connsiteY8" fmla="*/ 0 h 5182443"/>
              <a:gd name="connsiteX0" fmla="*/ 2382 w 12194382"/>
              <a:gd name="connsiteY0" fmla="*/ 0 h 5128150"/>
              <a:gd name="connsiteX1" fmla="*/ 12194382 w 12194382"/>
              <a:gd name="connsiteY1" fmla="*/ 0 h 5128150"/>
              <a:gd name="connsiteX2" fmla="*/ 12194382 w 12194382"/>
              <a:gd name="connsiteY2" fmla="*/ 4854636 h 5128150"/>
              <a:gd name="connsiteX3" fmla="*/ 7623248 w 12194382"/>
              <a:gd name="connsiteY3" fmla="*/ 4843680 h 5128150"/>
              <a:gd name="connsiteX4" fmla="*/ 7620433 w 12194382"/>
              <a:gd name="connsiteY4" fmla="*/ 3543300 h 5128150"/>
              <a:gd name="connsiteX5" fmla="*/ 762115 w 12194382"/>
              <a:gd name="connsiteY5" fmla="*/ 3547023 h 5128150"/>
              <a:gd name="connsiteX6" fmla="*/ 762695 w 12194382"/>
              <a:gd name="connsiteY6" fmla="*/ 4850671 h 5128150"/>
              <a:gd name="connsiteX7" fmla="*/ 0 w 12194382"/>
              <a:gd name="connsiteY7" fmla="*/ 4847509 h 5128150"/>
              <a:gd name="connsiteX8" fmla="*/ 2382 w 12194382"/>
              <a:gd name="connsiteY8" fmla="*/ 0 h 5128150"/>
              <a:gd name="connsiteX0" fmla="*/ 2382 w 12194382"/>
              <a:gd name="connsiteY0" fmla="*/ 0 h 5128150"/>
              <a:gd name="connsiteX1" fmla="*/ 12194382 w 12194382"/>
              <a:gd name="connsiteY1" fmla="*/ 0 h 5128150"/>
              <a:gd name="connsiteX2" fmla="*/ 12194382 w 12194382"/>
              <a:gd name="connsiteY2" fmla="*/ 4854636 h 5128150"/>
              <a:gd name="connsiteX3" fmla="*/ 7623248 w 12194382"/>
              <a:gd name="connsiteY3" fmla="*/ 4843680 h 5128150"/>
              <a:gd name="connsiteX4" fmla="*/ 7620433 w 12194382"/>
              <a:gd name="connsiteY4" fmla="*/ 3543300 h 5128150"/>
              <a:gd name="connsiteX5" fmla="*/ 762115 w 12194382"/>
              <a:gd name="connsiteY5" fmla="*/ 3547023 h 5128150"/>
              <a:gd name="connsiteX6" fmla="*/ 762695 w 12194382"/>
              <a:gd name="connsiteY6" fmla="*/ 4850671 h 5128150"/>
              <a:gd name="connsiteX7" fmla="*/ 0 w 12194382"/>
              <a:gd name="connsiteY7" fmla="*/ 4847509 h 5128150"/>
              <a:gd name="connsiteX8" fmla="*/ 2382 w 12194382"/>
              <a:gd name="connsiteY8" fmla="*/ 0 h 5128150"/>
              <a:gd name="connsiteX0" fmla="*/ 2382 w 12194382"/>
              <a:gd name="connsiteY0" fmla="*/ 0 h 5128150"/>
              <a:gd name="connsiteX1" fmla="*/ 12194382 w 12194382"/>
              <a:gd name="connsiteY1" fmla="*/ 0 h 5128150"/>
              <a:gd name="connsiteX2" fmla="*/ 12194382 w 12194382"/>
              <a:gd name="connsiteY2" fmla="*/ 4854636 h 5128150"/>
              <a:gd name="connsiteX3" fmla="*/ 7623248 w 12194382"/>
              <a:gd name="connsiteY3" fmla="*/ 4843680 h 5128150"/>
              <a:gd name="connsiteX4" fmla="*/ 7620433 w 12194382"/>
              <a:gd name="connsiteY4" fmla="*/ 3543300 h 5128150"/>
              <a:gd name="connsiteX5" fmla="*/ 762115 w 12194382"/>
              <a:gd name="connsiteY5" fmla="*/ 3547023 h 5128150"/>
              <a:gd name="connsiteX6" fmla="*/ 762695 w 12194382"/>
              <a:gd name="connsiteY6" fmla="*/ 4850671 h 5128150"/>
              <a:gd name="connsiteX7" fmla="*/ 0 w 12194382"/>
              <a:gd name="connsiteY7" fmla="*/ 4847509 h 5128150"/>
              <a:gd name="connsiteX8" fmla="*/ 2382 w 12194382"/>
              <a:gd name="connsiteY8" fmla="*/ 0 h 5128150"/>
              <a:gd name="connsiteX0" fmla="*/ 2382 w 12194723"/>
              <a:gd name="connsiteY0" fmla="*/ 0 h 4854829"/>
              <a:gd name="connsiteX1" fmla="*/ 12194382 w 12194723"/>
              <a:gd name="connsiteY1" fmla="*/ 0 h 4854829"/>
              <a:gd name="connsiteX2" fmla="*/ 12194382 w 12194723"/>
              <a:gd name="connsiteY2" fmla="*/ 4854636 h 4854829"/>
              <a:gd name="connsiteX3" fmla="*/ 7623248 w 12194723"/>
              <a:gd name="connsiteY3" fmla="*/ 4843680 h 4854829"/>
              <a:gd name="connsiteX4" fmla="*/ 7620433 w 12194723"/>
              <a:gd name="connsiteY4" fmla="*/ 3543300 h 4854829"/>
              <a:gd name="connsiteX5" fmla="*/ 762115 w 12194723"/>
              <a:gd name="connsiteY5" fmla="*/ 3547023 h 4854829"/>
              <a:gd name="connsiteX6" fmla="*/ 762695 w 12194723"/>
              <a:gd name="connsiteY6" fmla="*/ 4850671 h 4854829"/>
              <a:gd name="connsiteX7" fmla="*/ 0 w 12194723"/>
              <a:gd name="connsiteY7" fmla="*/ 4847509 h 4854829"/>
              <a:gd name="connsiteX8" fmla="*/ 2382 w 12194723"/>
              <a:gd name="connsiteY8" fmla="*/ 0 h 4854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4723" h="4854829">
                <a:moveTo>
                  <a:pt x="2382" y="0"/>
                </a:moveTo>
                <a:lnTo>
                  <a:pt x="12194382" y="0"/>
                </a:lnTo>
                <a:cubicBezTo>
                  <a:pt x="12194382" y="1618212"/>
                  <a:pt x="12195150" y="4852730"/>
                  <a:pt x="12194382" y="4854636"/>
                </a:cubicBezTo>
                <a:cubicBezTo>
                  <a:pt x="12193614" y="4856542"/>
                  <a:pt x="7623176" y="4843704"/>
                  <a:pt x="7623248" y="4843680"/>
                </a:cubicBezTo>
                <a:cubicBezTo>
                  <a:pt x="7623320" y="4843656"/>
                  <a:pt x="7618248" y="3540554"/>
                  <a:pt x="7620433" y="3543300"/>
                </a:cubicBezTo>
                <a:cubicBezTo>
                  <a:pt x="7622618" y="3546046"/>
                  <a:pt x="3048221" y="3545782"/>
                  <a:pt x="762115" y="3547023"/>
                </a:cubicBezTo>
                <a:cubicBezTo>
                  <a:pt x="760398" y="3777370"/>
                  <a:pt x="763508" y="4852455"/>
                  <a:pt x="762695" y="4850671"/>
                </a:cubicBezTo>
                <a:cubicBezTo>
                  <a:pt x="761882" y="4848887"/>
                  <a:pt x="254232" y="4848563"/>
                  <a:pt x="0" y="4847509"/>
                </a:cubicBezTo>
                <a:lnTo>
                  <a:pt x="2382" y="0"/>
                </a:lnTo>
                <a:close/>
              </a:path>
            </a:pathLst>
          </a:custGeom>
          <a:noFill/>
          <a:ln w="9525" algn="ctr">
            <a:noFill/>
            <a:miter lim="800000"/>
            <a:headEnd/>
            <a:tailEnd/>
          </a:ln>
        </p:spPr>
        <p:txBody>
          <a:bodyPr/>
          <a:lstStyle>
            <a:lvl1pPr>
              <a:defRPr sz="2133"/>
            </a:lvl1pPr>
          </a:lstStyle>
          <a:p>
            <a:r>
              <a:rPr lang="en-US"/>
              <a:t>Click icon to add picture</a:t>
            </a:r>
            <a:endParaRPr lang="en-GB" dirty="0"/>
          </a:p>
        </p:txBody>
      </p:sp>
      <p:sp>
        <p:nvSpPr>
          <p:cNvPr id="106" name="Text Box 11" descr="&lt;COMPANY_NAME&gt;"/>
          <p:cNvSpPr txBox="1">
            <a:spLocks noChangeArrowheads="1"/>
          </p:cNvSpPr>
          <p:nvPr userDrawn="1"/>
        </p:nvSpPr>
        <p:spPr bwMode="auto">
          <a:xfrm>
            <a:off x="760379" y="6462713"/>
            <a:ext cx="3360000" cy="237600"/>
          </a:xfrm>
          <a:prstGeom prst="rect">
            <a:avLst/>
          </a:prstGeom>
          <a:noFill/>
          <a:ln w="9525" algn="ctr">
            <a:noFill/>
            <a:miter lim="800000"/>
            <a:headEnd/>
            <a:tailEnd/>
          </a:ln>
          <a:effectLst/>
        </p:spPr>
        <p:txBody>
          <a:bodyPr wrap="none" lIns="0" tIns="0" rIns="0" anchor="t" anchorCtr="0">
            <a:noAutofit/>
          </a:bodyPr>
          <a:lstStyle/>
          <a:p>
            <a:pPr>
              <a:defRPr/>
            </a:pPr>
            <a:r>
              <a:rPr lang="en-GB" sz="850">
                <a:solidFill>
                  <a:schemeClr val="tx1"/>
                </a:solidFill>
                <a:latin typeface="+mn-lt"/>
                <a:cs typeface="Arial" pitchFamily="34" charset="0"/>
              </a:rPr>
              <a:t>Copyright of Shell International</a:t>
            </a:r>
            <a:endParaRPr lang="en-GB" sz="850" dirty="0">
              <a:solidFill>
                <a:schemeClr val="tx1"/>
              </a:solidFill>
              <a:latin typeface="+mn-lt"/>
              <a:cs typeface="Arial" pitchFamily="34" charset="0"/>
            </a:endParaRPr>
          </a:p>
        </p:txBody>
      </p:sp>
      <p:sp>
        <p:nvSpPr>
          <p:cNvPr id="107"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mn-lt"/>
                <a:cs typeface="Arial" pitchFamily="34" charset="0"/>
              </a:defRPr>
            </a:lvl1pPr>
          </a:lstStyle>
          <a:p>
            <a:fld id="{D32BAE6A-B452-4007-8177-56DD051636F9}" type="slidenum">
              <a:rPr lang="en-GB" smtClean="0"/>
              <a:pPr/>
              <a:t>‹#›</a:t>
            </a:fld>
            <a:endParaRPr lang="en-GB" dirty="0"/>
          </a:p>
        </p:txBody>
      </p:sp>
      <p:sp>
        <p:nvSpPr>
          <p:cNvPr id="102" name="Rectangle 2"/>
          <p:cNvSpPr>
            <a:spLocks noGrp="1" noChangeArrowheads="1"/>
          </p:cNvSpPr>
          <p:nvPr>
            <p:ph type="ctrTitle"/>
          </p:nvPr>
        </p:nvSpPr>
        <p:spPr>
          <a:xfrm>
            <a:off x="2175500" y="4059936"/>
            <a:ext cx="5179738" cy="1047891"/>
          </a:xfrm>
          <a:noFill/>
        </p:spPr>
        <p:txBody>
          <a:bodyPr lIns="0" tIns="0" rIns="0"/>
          <a:lstStyle>
            <a:lvl1pPr>
              <a:lnSpc>
                <a:spcPct val="100000"/>
              </a:lnSpc>
              <a:defRPr sz="2400" b="0" kern="1200" cap="none" spc="0" baseline="0">
                <a:solidFill>
                  <a:schemeClr val="tx1"/>
                </a:solidFill>
                <a:latin typeface="+mj-lt"/>
                <a:cs typeface="Arial" pitchFamily="34" charset="0"/>
              </a:defRPr>
            </a:lvl1pPr>
          </a:lstStyle>
          <a:p>
            <a:r>
              <a:rPr lang="en-US"/>
              <a:t>Click to edit Master title style</a:t>
            </a:r>
            <a:endParaRPr lang="en-GB" dirty="0"/>
          </a:p>
        </p:txBody>
      </p:sp>
      <p:sp>
        <p:nvSpPr>
          <p:cNvPr id="103" name="Rectangle 3"/>
          <p:cNvSpPr>
            <a:spLocks noGrp="1" noChangeArrowheads="1"/>
          </p:cNvSpPr>
          <p:nvPr>
            <p:ph type="subTitle" idx="1"/>
          </p:nvPr>
        </p:nvSpPr>
        <p:spPr>
          <a:xfrm>
            <a:off x="2175500" y="5120640"/>
            <a:ext cx="5179738" cy="372439"/>
          </a:xfrm>
        </p:spPr>
        <p:txBody>
          <a:bodyPr anchor="b" anchorCtr="0"/>
          <a:lstStyle>
            <a:lvl1pPr marL="0" indent="0">
              <a:lnSpc>
                <a:spcPct val="90000"/>
              </a:lnSpc>
              <a:spcBef>
                <a:spcPct val="0"/>
              </a:spcBef>
              <a:spcAft>
                <a:spcPts val="0"/>
              </a:spcAft>
              <a:buFont typeface="Wingdings" pitchFamily="2" charset="2"/>
              <a:buNone/>
              <a:defRPr sz="1400" baseline="0">
                <a:solidFill>
                  <a:schemeClr val="tx1"/>
                </a:solidFill>
                <a:latin typeface="+mn-lt"/>
                <a:cs typeface="Arial" pitchFamily="34" charset="0"/>
              </a:defRPr>
            </a:lvl1pPr>
          </a:lstStyle>
          <a:p>
            <a:r>
              <a:rPr lang="en-US"/>
              <a:t>Click to edit Master subtitle style</a:t>
            </a:r>
            <a:endParaRPr lang="en-GB" dirty="0"/>
          </a:p>
        </p:txBody>
      </p:sp>
      <p:sp>
        <p:nvSpPr>
          <p:cNvPr id="104" name="Text Placeholder 31"/>
          <p:cNvSpPr>
            <a:spLocks noGrp="1"/>
          </p:cNvSpPr>
          <p:nvPr>
            <p:ph type="body" sz="quarter" idx="10" hasCustomPrompt="1"/>
          </p:nvPr>
        </p:nvSpPr>
        <p:spPr>
          <a:xfrm>
            <a:off x="2175500" y="5666465"/>
            <a:ext cx="5187731" cy="237600"/>
          </a:xfrm>
        </p:spPr>
        <p:txBody>
          <a:bodyPr anchor="t" anchorCtr="0"/>
          <a:lstStyle>
            <a:lvl1pPr>
              <a:lnSpc>
                <a:spcPct val="100000"/>
              </a:lnSpc>
              <a:buNone/>
              <a:defRPr sz="1400">
                <a:solidFill>
                  <a:schemeClr val="tx1"/>
                </a:solidFill>
                <a:latin typeface="+mj-lt"/>
              </a:defRPr>
            </a:lvl1pPr>
          </a:lstStyle>
          <a:p>
            <a:pPr lvl="0"/>
            <a:r>
              <a:rPr lang="en-GB" dirty="0"/>
              <a:t>Click to insert Author’s Name</a:t>
            </a:r>
          </a:p>
        </p:txBody>
      </p:sp>
      <p:sp>
        <p:nvSpPr>
          <p:cNvPr id="105" name="Text Placeholder 31"/>
          <p:cNvSpPr>
            <a:spLocks noGrp="1"/>
          </p:cNvSpPr>
          <p:nvPr>
            <p:ph type="body" sz="quarter" idx="11" hasCustomPrompt="1"/>
          </p:nvPr>
        </p:nvSpPr>
        <p:spPr>
          <a:xfrm>
            <a:off x="2175500" y="5923869"/>
            <a:ext cx="5187731" cy="237600"/>
          </a:xfrm>
        </p:spPr>
        <p:txBody>
          <a:bodyPr anchor="t" anchorCtr="0"/>
          <a:lstStyle>
            <a:lvl1pPr>
              <a:lnSpc>
                <a:spcPct val="100000"/>
              </a:lnSpc>
              <a:buNone/>
              <a:defRPr sz="1400">
                <a:solidFill>
                  <a:schemeClr val="tx1"/>
                </a:solidFill>
                <a:latin typeface="+mn-lt"/>
              </a:defRPr>
            </a:lvl1pPr>
          </a:lstStyle>
          <a:p>
            <a:pPr lvl="0"/>
            <a:r>
              <a:rPr lang="en-GB" dirty="0"/>
              <a:t>Click to insert Role in Organisation</a:t>
            </a:r>
          </a:p>
        </p:txBody>
      </p:sp>
      <p:sp>
        <p:nvSpPr>
          <p:cNvPr id="90"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mn-lt"/>
                <a:ea typeface="+mn-ea"/>
                <a:cs typeface="Arial" pitchFamily="34" charset="0"/>
              </a:defRPr>
            </a:lvl1pPr>
          </a:lstStyle>
          <a:p>
            <a:pPr>
              <a:defRPr/>
            </a:pPr>
            <a:r>
              <a:rPr lang="en-US"/>
              <a:t>August 2018</a:t>
            </a:r>
            <a:endParaRPr lang="en-GB" dirty="0"/>
          </a:p>
        </p:txBody>
      </p:sp>
      <p:sp>
        <p:nvSpPr>
          <p:cNvPr id="88"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mn-lt"/>
                <a:cs typeface="Arial" pitchFamily="34" charset="0"/>
              </a:defRPr>
            </a:lvl1pPr>
          </a:lstStyle>
          <a:p>
            <a:pPr>
              <a:defRPr/>
            </a:pPr>
            <a:r>
              <a:rPr lang="en-GB"/>
              <a:t>Footer </a:t>
            </a:r>
            <a:endParaRPr lang="en-GB" dirty="0"/>
          </a:p>
        </p:txBody>
      </p:sp>
    </p:spTree>
    <p:extLst>
      <p:ext uri="{BB962C8B-B14F-4D97-AF65-F5344CB8AC3E}">
        <p14:creationId xmlns:p14="http://schemas.microsoft.com/office/powerpoint/2010/main" val="3755712602"/>
      </p:ext>
    </p:extLst>
  </p:cSld>
  <p:clrMapOvr>
    <a:masterClrMapping/>
  </p:clrMapOvr>
  <p:transition/>
  <p:hf hdr="0" ftr="0" dt="0"/>
  <p:extLst>
    <p:ext uri="{DCECCB84-F9BA-43D5-87BE-67443E8EF086}">
      <p15:sldGuideLst xmlns:p15="http://schemas.microsoft.com/office/powerpoint/2012/main">
        <p15:guide id="1" orient="horz" pos="3058" userDrawn="1">
          <p15:clr>
            <a:srgbClr val="FBAE40"/>
          </p15:clr>
        </p15:guide>
        <p15:guide id="2" orient="horz" pos="2235"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 Option 4">
    <p:spTree>
      <p:nvGrpSpPr>
        <p:cNvPr id="1" name=""/>
        <p:cNvGrpSpPr/>
        <p:nvPr/>
      </p:nvGrpSpPr>
      <p:grpSpPr>
        <a:xfrm>
          <a:off x="0" y="0"/>
          <a:ext cx="0" cy="0"/>
          <a:chOff x="0" y="0"/>
          <a:chExt cx="0" cy="0"/>
        </a:xfrm>
      </p:grpSpPr>
      <p:sp>
        <p:nvSpPr>
          <p:cNvPr id="3" name="Picture Placeholder 2"/>
          <p:cNvSpPr>
            <a:spLocks noGrp="1"/>
          </p:cNvSpPr>
          <p:nvPr>
            <p:ph type="pic" sz="quarter" idx="12"/>
          </p:nvPr>
        </p:nvSpPr>
        <p:spPr bwMode="auto">
          <a:xfrm>
            <a:off x="-2382" y="0"/>
            <a:ext cx="12194723" cy="6857999"/>
          </a:xfrm>
          <a:custGeom>
            <a:avLst/>
            <a:gdLst>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63913 w 12194723"/>
              <a:gd name="connsiteY5" fmla="*/ 763913 h 6857999"/>
              <a:gd name="connsiteX6" fmla="*/ 763913 w 12194723"/>
              <a:gd name="connsiteY6" fmla="*/ 6094086 h 6857999"/>
              <a:gd name="connsiteX7" fmla="*/ 11430810 w 12194723"/>
              <a:gd name="connsiteY7" fmla="*/ 6094086 h 6857999"/>
              <a:gd name="connsiteX8" fmla="*/ 11430810 w 12194723"/>
              <a:gd name="connsiteY8" fmla="*/ 763913 h 6857999"/>
              <a:gd name="connsiteX9" fmla="*/ 763913 w 12194723"/>
              <a:gd name="connsiteY9" fmla="*/ 763913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53155 w 12194723"/>
              <a:gd name="connsiteY5" fmla="*/ 3560901 h 6857999"/>
              <a:gd name="connsiteX6" fmla="*/ 763913 w 12194723"/>
              <a:gd name="connsiteY6" fmla="*/ 6094086 h 6857999"/>
              <a:gd name="connsiteX7" fmla="*/ 11430810 w 12194723"/>
              <a:gd name="connsiteY7" fmla="*/ 6094086 h 6857999"/>
              <a:gd name="connsiteX8" fmla="*/ 11430810 w 12194723"/>
              <a:gd name="connsiteY8" fmla="*/ 763913 h 6857999"/>
              <a:gd name="connsiteX9" fmla="*/ 753155 w 12194723"/>
              <a:gd name="connsiteY9" fmla="*/ 356090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53155 w 12194723"/>
              <a:gd name="connsiteY5" fmla="*/ 3560901 h 6857999"/>
              <a:gd name="connsiteX6" fmla="*/ 763913 w 12194723"/>
              <a:gd name="connsiteY6" fmla="*/ 6094086 h 6857999"/>
              <a:gd name="connsiteX7" fmla="*/ 11430810 w 12194723"/>
              <a:gd name="connsiteY7" fmla="*/ 6094086 h 6857999"/>
              <a:gd name="connsiteX8" fmla="*/ 7622603 w 12194723"/>
              <a:gd name="connsiteY8" fmla="*/ 3560901 h 6857999"/>
              <a:gd name="connsiteX9" fmla="*/ 753155 w 12194723"/>
              <a:gd name="connsiteY9" fmla="*/ 356090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53155 w 12194723"/>
              <a:gd name="connsiteY5" fmla="*/ 3560901 h 6857999"/>
              <a:gd name="connsiteX6" fmla="*/ 763913 w 12194723"/>
              <a:gd name="connsiteY6" fmla="*/ 6094086 h 6857999"/>
              <a:gd name="connsiteX7" fmla="*/ 7697906 w 12194723"/>
              <a:gd name="connsiteY7" fmla="*/ 6094086 h 6857999"/>
              <a:gd name="connsiteX8" fmla="*/ 7622603 w 12194723"/>
              <a:gd name="connsiteY8" fmla="*/ 3560901 h 6857999"/>
              <a:gd name="connsiteX9" fmla="*/ 753155 w 12194723"/>
              <a:gd name="connsiteY9" fmla="*/ 356090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53155 w 12194723"/>
              <a:gd name="connsiteY5" fmla="*/ 3560901 h 6857999"/>
              <a:gd name="connsiteX6" fmla="*/ 763913 w 12194723"/>
              <a:gd name="connsiteY6" fmla="*/ 6094086 h 6857999"/>
              <a:gd name="connsiteX7" fmla="*/ 7633360 w 12194723"/>
              <a:gd name="connsiteY7" fmla="*/ 6094086 h 6857999"/>
              <a:gd name="connsiteX8" fmla="*/ 7622603 w 12194723"/>
              <a:gd name="connsiteY8" fmla="*/ 3560901 h 6857999"/>
              <a:gd name="connsiteX9" fmla="*/ 753155 w 12194723"/>
              <a:gd name="connsiteY9" fmla="*/ 356090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53155 w 12194723"/>
              <a:gd name="connsiteY5" fmla="*/ 3560901 h 6857999"/>
              <a:gd name="connsiteX6" fmla="*/ 763913 w 12194723"/>
              <a:gd name="connsiteY6" fmla="*/ 6094086 h 6857999"/>
              <a:gd name="connsiteX7" fmla="*/ 7618431 w 12194723"/>
              <a:gd name="connsiteY7" fmla="*/ 6359075 h 6857999"/>
              <a:gd name="connsiteX8" fmla="*/ 7622603 w 12194723"/>
              <a:gd name="connsiteY8" fmla="*/ 3560901 h 6857999"/>
              <a:gd name="connsiteX9" fmla="*/ 753155 w 12194723"/>
              <a:gd name="connsiteY9" fmla="*/ 356090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53155 w 12194723"/>
              <a:gd name="connsiteY5" fmla="*/ 3560901 h 6857999"/>
              <a:gd name="connsiteX6" fmla="*/ 763913 w 12194723"/>
              <a:gd name="connsiteY6" fmla="*/ 6094086 h 6857999"/>
              <a:gd name="connsiteX7" fmla="*/ 7622163 w 12194723"/>
              <a:gd name="connsiteY7" fmla="*/ 6355342 h 6857999"/>
              <a:gd name="connsiteX8" fmla="*/ 7622603 w 12194723"/>
              <a:gd name="connsiteY8" fmla="*/ 3560901 h 6857999"/>
              <a:gd name="connsiteX9" fmla="*/ 753155 w 12194723"/>
              <a:gd name="connsiteY9" fmla="*/ 356090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53155 w 12194723"/>
              <a:gd name="connsiteY5" fmla="*/ 3560901 h 6857999"/>
              <a:gd name="connsiteX6" fmla="*/ 763913 w 12194723"/>
              <a:gd name="connsiteY6" fmla="*/ 6359075 h 6857999"/>
              <a:gd name="connsiteX7" fmla="*/ 7622163 w 12194723"/>
              <a:gd name="connsiteY7" fmla="*/ 6355342 h 6857999"/>
              <a:gd name="connsiteX8" fmla="*/ 7622603 w 12194723"/>
              <a:gd name="connsiteY8" fmla="*/ 3560901 h 6857999"/>
              <a:gd name="connsiteX9" fmla="*/ 753155 w 12194723"/>
              <a:gd name="connsiteY9" fmla="*/ 3560901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4723" h="6857999">
                <a:moveTo>
                  <a:pt x="0" y="0"/>
                </a:moveTo>
                <a:lnTo>
                  <a:pt x="12194723" y="0"/>
                </a:lnTo>
                <a:lnTo>
                  <a:pt x="12194723" y="6857999"/>
                </a:lnTo>
                <a:lnTo>
                  <a:pt x="0" y="6857999"/>
                </a:lnTo>
                <a:lnTo>
                  <a:pt x="0" y="0"/>
                </a:lnTo>
                <a:close/>
                <a:moveTo>
                  <a:pt x="753155" y="3560901"/>
                </a:moveTo>
                <a:lnTo>
                  <a:pt x="763913" y="6359075"/>
                </a:lnTo>
                <a:lnTo>
                  <a:pt x="7622163" y="6355342"/>
                </a:lnTo>
                <a:cubicBezTo>
                  <a:pt x="7618577" y="5510947"/>
                  <a:pt x="7626189" y="4405296"/>
                  <a:pt x="7622603" y="3560901"/>
                </a:cubicBezTo>
                <a:lnTo>
                  <a:pt x="753155" y="3560901"/>
                </a:lnTo>
                <a:close/>
              </a:path>
            </a:pathLst>
          </a:custGeom>
          <a:noFill/>
          <a:ln w="9525" algn="ctr">
            <a:noFill/>
            <a:miter lim="800000"/>
            <a:headEnd/>
            <a:tailEnd/>
          </a:ln>
        </p:spPr>
        <p:txBody>
          <a:bodyPr/>
          <a:lstStyle>
            <a:lvl1pPr>
              <a:defRPr sz="2133"/>
            </a:lvl1pPr>
          </a:lstStyle>
          <a:p>
            <a:r>
              <a:rPr lang="en-US"/>
              <a:t>Click icon to add picture</a:t>
            </a:r>
            <a:endParaRPr lang="en-GB" dirty="0"/>
          </a:p>
        </p:txBody>
      </p:sp>
      <p:grpSp>
        <p:nvGrpSpPr>
          <p:cNvPr id="2" name="Group 1"/>
          <p:cNvGrpSpPr/>
          <p:nvPr userDrawn="1"/>
        </p:nvGrpSpPr>
        <p:grpSpPr bwMode="gray">
          <a:xfrm>
            <a:off x="744114" y="3556002"/>
            <a:ext cx="6875879" cy="2803523"/>
            <a:chOff x="744114" y="3556002"/>
            <a:chExt cx="6875879" cy="2803523"/>
          </a:xfrm>
        </p:grpSpPr>
        <p:sp>
          <p:nvSpPr>
            <p:cNvPr id="113" name="Rectangle 112"/>
            <p:cNvSpPr/>
            <p:nvPr userDrawn="1"/>
          </p:nvSpPr>
          <p:spPr bwMode="gray">
            <a:xfrm>
              <a:off x="761993" y="3556002"/>
              <a:ext cx="6858000" cy="2803523"/>
            </a:xfrm>
            <a:prstGeom prst="rect">
              <a:avLst/>
            </a:prstGeom>
            <a:solidFill>
              <a:srgbClr val="FFFFFF"/>
            </a:solidFill>
            <a:ln w="3175">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p>
          </p:txBody>
        </p:sp>
        <p:sp>
          <p:nvSpPr>
            <p:cNvPr id="110" name="Rectangle 109"/>
            <p:cNvSpPr/>
            <p:nvPr userDrawn="1"/>
          </p:nvSpPr>
          <p:spPr bwMode="gray">
            <a:xfrm>
              <a:off x="2175500" y="3818708"/>
              <a:ext cx="1269984" cy="76200"/>
            </a:xfrm>
            <a:prstGeom prst="rect">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solidFill>
                  <a:schemeClr val="tx1"/>
                </a:solidFill>
              </a:endParaRPr>
            </a:p>
          </p:txBody>
        </p:sp>
        <p:pic>
          <p:nvPicPr>
            <p:cNvPr id="111" name="Picture 110" descr="PECTEN.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gray">
            <a:xfrm>
              <a:off x="744114" y="3678108"/>
              <a:ext cx="1465237" cy="1465237"/>
            </a:xfrm>
            <a:prstGeom prst="rect">
              <a:avLst/>
            </a:prstGeom>
          </p:spPr>
        </p:pic>
      </p:grpSp>
      <p:sp>
        <p:nvSpPr>
          <p:cNvPr id="106" name="Text Box 11" descr="&lt;COMPANY_NAME&gt;"/>
          <p:cNvSpPr txBox="1">
            <a:spLocks noChangeArrowheads="1"/>
          </p:cNvSpPr>
          <p:nvPr userDrawn="1"/>
        </p:nvSpPr>
        <p:spPr bwMode="auto">
          <a:xfrm>
            <a:off x="760379" y="6462713"/>
            <a:ext cx="3360000" cy="237600"/>
          </a:xfrm>
          <a:prstGeom prst="rect">
            <a:avLst/>
          </a:prstGeom>
          <a:noFill/>
          <a:ln w="9525" algn="ctr">
            <a:noFill/>
            <a:miter lim="800000"/>
            <a:headEnd/>
            <a:tailEnd/>
          </a:ln>
          <a:effectLst/>
        </p:spPr>
        <p:txBody>
          <a:bodyPr wrap="none" lIns="0" tIns="0" rIns="0" anchor="t" anchorCtr="0">
            <a:noAutofit/>
          </a:bodyPr>
          <a:lstStyle/>
          <a:p>
            <a:pPr>
              <a:defRPr/>
            </a:pPr>
            <a:r>
              <a:rPr lang="en-GB" sz="850">
                <a:solidFill>
                  <a:schemeClr val="tx1"/>
                </a:solidFill>
                <a:latin typeface="+mn-lt"/>
                <a:cs typeface="Arial" pitchFamily="34" charset="0"/>
              </a:rPr>
              <a:t>Copyright of Shell International</a:t>
            </a:r>
            <a:endParaRPr lang="en-GB" sz="850" dirty="0">
              <a:solidFill>
                <a:schemeClr val="tx1"/>
              </a:solidFill>
              <a:latin typeface="+mn-lt"/>
              <a:cs typeface="Arial" pitchFamily="34" charset="0"/>
            </a:endParaRPr>
          </a:p>
        </p:txBody>
      </p:sp>
      <p:sp>
        <p:nvSpPr>
          <p:cNvPr id="107"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mn-lt"/>
                <a:cs typeface="Arial" pitchFamily="34" charset="0"/>
              </a:defRPr>
            </a:lvl1pPr>
          </a:lstStyle>
          <a:p>
            <a:fld id="{D32BAE6A-B452-4007-8177-56DD051636F9}" type="slidenum">
              <a:rPr lang="en-GB" smtClean="0"/>
              <a:pPr/>
              <a:t>‹#›</a:t>
            </a:fld>
            <a:endParaRPr lang="en-GB" dirty="0"/>
          </a:p>
        </p:txBody>
      </p:sp>
      <p:sp>
        <p:nvSpPr>
          <p:cNvPr id="102" name="Rectangle 2"/>
          <p:cNvSpPr>
            <a:spLocks noGrp="1" noChangeArrowheads="1"/>
          </p:cNvSpPr>
          <p:nvPr>
            <p:ph type="ctrTitle"/>
          </p:nvPr>
        </p:nvSpPr>
        <p:spPr>
          <a:xfrm>
            <a:off x="2175500" y="4059936"/>
            <a:ext cx="5179738" cy="1047891"/>
          </a:xfrm>
          <a:noFill/>
        </p:spPr>
        <p:txBody>
          <a:bodyPr lIns="0" tIns="0" rIns="0"/>
          <a:lstStyle>
            <a:lvl1pPr>
              <a:lnSpc>
                <a:spcPct val="100000"/>
              </a:lnSpc>
              <a:defRPr sz="2400" b="0" kern="1200" cap="none" spc="0" baseline="0">
                <a:solidFill>
                  <a:schemeClr val="tx1"/>
                </a:solidFill>
                <a:latin typeface="+mj-lt"/>
                <a:cs typeface="Arial" pitchFamily="34" charset="0"/>
              </a:defRPr>
            </a:lvl1pPr>
          </a:lstStyle>
          <a:p>
            <a:r>
              <a:rPr lang="en-US"/>
              <a:t>Click to edit Master title style</a:t>
            </a:r>
            <a:endParaRPr lang="en-GB" dirty="0"/>
          </a:p>
        </p:txBody>
      </p:sp>
      <p:sp>
        <p:nvSpPr>
          <p:cNvPr id="103" name="Rectangle 3"/>
          <p:cNvSpPr>
            <a:spLocks noGrp="1" noChangeArrowheads="1"/>
          </p:cNvSpPr>
          <p:nvPr>
            <p:ph type="subTitle" idx="1"/>
          </p:nvPr>
        </p:nvSpPr>
        <p:spPr>
          <a:xfrm>
            <a:off x="2175500" y="5120640"/>
            <a:ext cx="5179738" cy="372439"/>
          </a:xfrm>
        </p:spPr>
        <p:txBody>
          <a:bodyPr anchor="b" anchorCtr="0"/>
          <a:lstStyle>
            <a:lvl1pPr marL="0" indent="0">
              <a:lnSpc>
                <a:spcPct val="90000"/>
              </a:lnSpc>
              <a:spcBef>
                <a:spcPct val="0"/>
              </a:spcBef>
              <a:spcAft>
                <a:spcPts val="0"/>
              </a:spcAft>
              <a:buFont typeface="Wingdings" pitchFamily="2" charset="2"/>
              <a:buNone/>
              <a:defRPr sz="1400" baseline="0">
                <a:solidFill>
                  <a:schemeClr val="tx1"/>
                </a:solidFill>
                <a:latin typeface="+mn-lt"/>
                <a:cs typeface="Arial" pitchFamily="34" charset="0"/>
              </a:defRPr>
            </a:lvl1pPr>
          </a:lstStyle>
          <a:p>
            <a:r>
              <a:rPr lang="en-US"/>
              <a:t>Click to edit Master subtitle style</a:t>
            </a:r>
            <a:endParaRPr lang="en-GB" dirty="0"/>
          </a:p>
        </p:txBody>
      </p:sp>
      <p:sp>
        <p:nvSpPr>
          <p:cNvPr id="104" name="Text Placeholder 31"/>
          <p:cNvSpPr>
            <a:spLocks noGrp="1"/>
          </p:cNvSpPr>
          <p:nvPr>
            <p:ph type="body" sz="quarter" idx="10" hasCustomPrompt="1"/>
          </p:nvPr>
        </p:nvSpPr>
        <p:spPr>
          <a:xfrm>
            <a:off x="2175500" y="5666465"/>
            <a:ext cx="5187731" cy="237600"/>
          </a:xfrm>
        </p:spPr>
        <p:txBody>
          <a:bodyPr anchor="t" anchorCtr="0"/>
          <a:lstStyle>
            <a:lvl1pPr>
              <a:lnSpc>
                <a:spcPct val="100000"/>
              </a:lnSpc>
              <a:buNone/>
              <a:defRPr sz="1400">
                <a:solidFill>
                  <a:schemeClr val="tx1"/>
                </a:solidFill>
                <a:latin typeface="+mj-lt"/>
              </a:defRPr>
            </a:lvl1pPr>
          </a:lstStyle>
          <a:p>
            <a:pPr lvl="0"/>
            <a:r>
              <a:rPr lang="en-GB" dirty="0"/>
              <a:t>Click to insert Author’s Name</a:t>
            </a:r>
          </a:p>
        </p:txBody>
      </p:sp>
      <p:sp>
        <p:nvSpPr>
          <p:cNvPr id="105" name="Text Placeholder 31"/>
          <p:cNvSpPr>
            <a:spLocks noGrp="1"/>
          </p:cNvSpPr>
          <p:nvPr>
            <p:ph type="body" sz="quarter" idx="11" hasCustomPrompt="1"/>
          </p:nvPr>
        </p:nvSpPr>
        <p:spPr>
          <a:xfrm>
            <a:off x="2175500" y="5923869"/>
            <a:ext cx="5187731" cy="237600"/>
          </a:xfrm>
        </p:spPr>
        <p:txBody>
          <a:bodyPr anchor="t" anchorCtr="0"/>
          <a:lstStyle>
            <a:lvl1pPr>
              <a:lnSpc>
                <a:spcPct val="100000"/>
              </a:lnSpc>
              <a:buNone/>
              <a:defRPr sz="1400">
                <a:solidFill>
                  <a:schemeClr val="tx1"/>
                </a:solidFill>
                <a:latin typeface="+mn-lt"/>
              </a:defRPr>
            </a:lvl1pPr>
          </a:lstStyle>
          <a:p>
            <a:pPr lvl="0"/>
            <a:r>
              <a:rPr lang="en-GB" dirty="0"/>
              <a:t>Click to insert Role in Organisation</a:t>
            </a:r>
          </a:p>
        </p:txBody>
      </p:sp>
      <p:sp>
        <p:nvSpPr>
          <p:cNvPr id="90"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mn-lt"/>
                <a:ea typeface="+mn-ea"/>
                <a:cs typeface="Arial" pitchFamily="34" charset="0"/>
              </a:defRPr>
            </a:lvl1pPr>
          </a:lstStyle>
          <a:p>
            <a:pPr>
              <a:defRPr/>
            </a:pPr>
            <a:r>
              <a:rPr lang="en-US"/>
              <a:t>August 2018</a:t>
            </a:r>
            <a:endParaRPr lang="en-GB" dirty="0"/>
          </a:p>
        </p:txBody>
      </p:sp>
      <p:sp>
        <p:nvSpPr>
          <p:cNvPr id="88"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mn-lt"/>
                <a:cs typeface="Arial" pitchFamily="34" charset="0"/>
              </a:defRPr>
            </a:lvl1pPr>
          </a:lstStyle>
          <a:p>
            <a:pPr>
              <a:defRPr/>
            </a:pPr>
            <a:r>
              <a:rPr lang="en-GB"/>
              <a:t>Footer </a:t>
            </a:r>
            <a:endParaRPr lang="en-GB" dirty="0"/>
          </a:p>
        </p:txBody>
      </p:sp>
    </p:spTree>
    <p:extLst>
      <p:ext uri="{BB962C8B-B14F-4D97-AF65-F5344CB8AC3E}">
        <p14:creationId xmlns:p14="http://schemas.microsoft.com/office/powerpoint/2010/main" val="2590869577"/>
      </p:ext>
    </p:extLst>
  </p:cSld>
  <p:clrMapOvr>
    <a:masterClrMapping/>
  </p:clrMapOvr>
  <p:transition/>
  <p:hf hdr="0" ftr="0" dt="0"/>
  <p:extLst>
    <p:ext uri="{DCECCB84-F9BA-43D5-87BE-67443E8EF086}">
      <p15:sldGuideLst xmlns:p15="http://schemas.microsoft.com/office/powerpoint/2012/main">
        <p15:guide id="1" orient="horz" pos="3058">
          <p15:clr>
            <a:srgbClr val="FBAE40"/>
          </p15:clr>
        </p15:guide>
        <p15:guide id="2" orient="horz" pos="2235">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4" name="Rectangle 2"/>
          <p:cNvSpPr>
            <a:spLocks noGrp="1" noChangeArrowheads="1"/>
          </p:cNvSpPr>
          <p:nvPr>
            <p:ph type="title"/>
          </p:nvPr>
        </p:nvSpPr>
        <p:spPr bwMode="auto">
          <a:xfrm>
            <a:off x="508000" y="712800"/>
            <a:ext cx="11171238" cy="752475"/>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lvl1pPr>
              <a:defRPr cap="none" baseline="0">
                <a:solidFill>
                  <a:schemeClr val="tx1"/>
                </a:solidFill>
              </a:defRPr>
            </a:lvl1pPr>
          </a:lstStyle>
          <a:p>
            <a:pPr lvl="0"/>
            <a:r>
              <a:rPr lang="en-US" noProof="0"/>
              <a:t>Click to edit Master title style</a:t>
            </a:r>
            <a:endParaRPr lang="en-GB" noProof="0" dirty="0"/>
          </a:p>
        </p:txBody>
      </p:sp>
      <p:sp>
        <p:nvSpPr>
          <p:cNvPr id="10" name="Content Placeholder 9"/>
          <p:cNvSpPr>
            <a:spLocks noGrp="1"/>
          </p:cNvSpPr>
          <p:nvPr>
            <p:ph sz="quarter" idx="11"/>
          </p:nvPr>
        </p:nvSpPr>
        <p:spPr>
          <a:xfrm>
            <a:off x="508000" y="1528763"/>
            <a:ext cx="11171238" cy="4830761"/>
          </a:xfrm>
        </p:spPr>
        <p:txBody>
          <a:bodyPr/>
          <a:lstStyle>
            <a:lvl1pPr marL="0" indent="0" defTabSz="357708">
              <a:lnSpc>
                <a:spcPct val="140000"/>
              </a:lnSpc>
              <a:spcBef>
                <a:spcPts val="0"/>
              </a:spcBef>
              <a:defRPr sz="2000"/>
            </a:lvl1pPr>
            <a:lvl2pPr marL="277200" indent="-277200" defTabSz="357708">
              <a:lnSpc>
                <a:spcPct val="140000"/>
              </a:lnSpc>
              <a:spcBef>
                <a:spcPts val="0"/>
              </a:spcBef>
              <a:defRPr sz="2000"/>
            </a:lvl2pPr>
            <a:lvl3pPr marL="522000" indent="-252000" defTabSz="357708">
              <a:lnSpc>
                <a:spcPct val="140000"/>
              </a:lnSpc>
              <a:spcBef>
                <a:spcPts val="0"/>
              </a:spcBef>
              <a:buClr>
                <a:schemeClr val="tx1"/>
              </a:buClr>
              <a:buSzPct val="75000"/>
              <a:buFont typeface="Wingdings" pitchFamily="2" charset="2"/>
              <a:buChar char=""/>
              <a:defRPr sz="2000"/>
            </a:lvl3pPr>
            <a:lvl4pPr defTabSz="357708">
              <a:lnSpc>
                <a:spcPct val="140000"/>
              </a:lnSpc>
              <a:spcBef>
                <a:spcPts val="0"/>
              </a:spcBef>
              <a:buClr>
                <a:schemeClr val="tx1"/>
              </a:buClr>
              <a:buSzPct val="75000"/>
              <a:buFont typeface="Wingdings" pitchFamily="2" charset="2"/>
              <a:buChar char=""/>
              <a:defRPr sz="2000"/>
            </a:lvl4pPr>
            <a:lvl5pPr defTabSz="357708">
              <a:lnSpc>
                <a:spcPct val="140000"/>
              </a:lnSpc>
              <a:spcBef>
                <a:spcPts val="0"/>
              </a:spcBef>
              <a:buClr>
                <a:schemeClr val="tx1"/>
              </a:buClr>
              <a:buSzPct val="75000"/>
              <a:buFont typeface="Wingdings" pitchFamily="2" charset="2"/>
              <a:buChar char=""/>
              <a:defRPr sz="1800"/>
            </a:lvl5pPr>
            <a:lvl6pPr defTabSz="357708">
              <a:lnSpc>
                <a:spcPct val="140000"/>
              </a:lnSpc>
              <a:buClr>
                <a:schemeClr val="tx1"/>
              </a:buClr>
              <a:buSzPct val="75000"/>
              <a:buFont typeface="Wingdings" pitchFamily="2" charset="2"/>
              <a:buChar char=""/>
              <a:defRPr sz="1400"/>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5"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mn-lt"/>
                <a:ea typeface="+mn-ea"/>
                <a:cs typeface="Arial" pitchFamily="34" charset="0"/>
              </a:defRPr>
            </a:lvl1pPr>
          </a:lstStyle>
          <a:p>
            <a:pPr>
              <a:defRPr/>
            </a:pPr>
            <a:r>
              <a:rPr lang="en-US"/>
              <a:t>August 2018</a:t>
            </a:r>
            <a:endParaRPr lang="en-GB" dirty="0"/>
          </a:p>
        </p:txBody>
      </p:sp>
      <p:sp>
        <p:nvSpPr>
          <p:cNvPr id="13"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mn-lt"/>
                <a:cs typeface="Arial" pitchFamily="34" charset="0"/>
              </a:defRPr>
            </a:lvl1pPr>
          </a:lstStyle>
          <a:p>
            <a:fld id="{D32BAE6A-B452-4007-8177-56DD051636F9}" type="slidenum">
              <a:rPr lang="en-GB" smtClean="0"/>
              <a:pPr/>
              <a:t>‹#›</a:t>
            </a:fld>
            <a:endParaRPr lang="en-GB" dirty="0"/>
          </a:p>
        </p:txBody>
      </p:sp>
      <p:sp>
        <p:nvSpPr>
          <p:cNvPr id="8"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mn-lt"/>
                <a:cs typeface="Arial" pitchFamily="34" charset="0"/>
              </a:defRPr>
            </a:lvl1pPr>
          </a:lstStyle>
          <a:p>
            <a:pPr>
              <a:defRPr/>
            </a:pPr>
            <a:r>
              <a:rPr lang="en-GB"/>
              <a:t>Footer </a:t>
            </a:r>
            <a:endParaRPr lang="en-GB" dirty="0"/>
          </a:p>
        </p:txBody>
      </p:sp>
    </p:spTree>
  </p:cSld>
  <p:clrMapOvr>
    <a:masterClrMapping/>
  </p:clrMapOvr>
  <p:transition/>
  <p:hf hdr="0" ftr="0" dt="0"/>
  <p:extLst>
    <p:ext uri="{DCECCB84-F9BA-43D5-87BE-67443E8EF086}">
      <p15:sldGuideLst xmlns:p15="http://schemas.microsoft.com/office/powerpoint/2012/main">
        <p15:guide id="1" orient="horz" pos="2160" userDrawn="1">
          <p15:clr>
            <a:srgbClr val="FBAE40"/>
          </p15:clr>
        </p15:guide>
        <p15:guide id="2" orient="horz" pos="813"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 Full Screen Image">
    <p:spTree>
      <p:nvGrpSpPr>
        <p:cNvPr id="1" name=""/>
        <p:cNvGrpSpPr/>
        <p:nvPr/>
      </p:nvGrpSpPr>
      <p:grpSpPr>
        <a:xfrm>
          <a:off x="0" y="0"/>
          <a:ext cx="0" cy="0"/>
          <a:chOff x="0" y="0"/>
          <a:chExt cx="0" cy="0"/>
        </a:xfrm>
      </p:grpSpPr>
      <p:sp>
        <p:nvSpPr>
          <p:cNvPr id="11" name="Picture Placeholder 2"/>
          <p:cNvSpPr>
            <a:spLocks noGrp="1"/>
          </p:cNvSpPr>
          <p:nvPr>
            <p:ph type="pic" sz="quarter" idx="12"/>
          </p:nvPr>
        </p:nvSpPr>
        <p:spPr bwMode="auto">
          <a:xfrm>
            <a:off x="-2381" y="0"/>
            <a:ext cx="12194382" cy="6858000"/>
          </a:xfrm>
          <a:custGeom>
            <a:avLst/>
            <a:gdLst>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63913 w 12194723"/>
              <a:gd name="connsiteY5" fmla="*/ 763913 h 6857999"/>
              <a:gd name="connsiteX6" fmla="*/ 763913 w 12194723"/>
              <a:gd name="connsiteY6" fmla="*/ 6094086 h 6857999"/>
              <a:gd name="connsiteX7" fmla="*/ 11430810 w 12194723"/>
              <a:gd name="connsiteY7" fmla="*/ 6094086 h 6857999"/>
              <a:gd name="connsiteX8" fmla="*/ 11430810 w 12194723"/>
              <a:gd name="connsiteY8" fmla="*/ 763913 h 6857999"/>
              <a:gd name="connsiteX9" fmla="*/ 763913 w 12194723"/>
              <a:gd name="connsiteY9" fmla="*/ 763913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53155 w 12194723"/>
              <a:gd name="connsiteY5" fmla="*/ 3560901 h 6857999"/>
              <a:gd name="connsiteX6" fmla="*/ 763913 w 12194723"/>
              <a:gd name="connsiteY6" fmla="*/ 6094086 h 6857999"/>
              <a:gd name="connsiteX7" fmla="*/ 11430810 w 12194723"/>
              <a:gd name="connsiteY7" fmla="*/ 6094086 h 6857999"/>
              <a:gd name="connsiteX8" fmla="*/ 11430810 w 12194723"/>
              <a:gd name="connsiteY8" fmla="*/ 763913 h 6857999"/>
              <a:gd name="connsiteX9" fmla="*/ 753155 w 12194723"/>
              <a:gd name="connsiteY9" fmla="*/ 356090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53155 w 12194723"/>
              <a:gd name="connsiteY5" fmla="*/ 3560901 h 6857999"/>
              <a:gd name="connsiteX6" fmla="*/ 763913 w 12194723"/>
              <a:gd name="connsiteY6" fmla="*/ 6094086 h 6857999"/>
              <a:gd name="connsiteX7" fmla="*/ 11430810 w 12194723"/>
              <a:gd name="connsiteY7" fmla="*/ 6094086 h 6857999"/>
              <a:gd name="connsiteX8" fmla="*/ 7622603 w 12194723"/>
              <a:gd name="connsiteY8" fmla="*/ 3560901 h 6857999"/>
              <a:gd name="connsiteX9" fmla="*/ 753155 w 12194723"/>
              <a:gd name="connsiteY9" fmla="*/ 356090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53155 w 12194723"/>
              <a:gd name="connsiteY5" fmla="*/ 3560901 h 6857999"/>
              <a:gd name="connsiteX6" fmla="*/ 763913 w 12194723"/>
              <a:gd name="connsiteY6" fmla="*/ 6094086 h 6857999"/>
              <a:gd name="connsiteX7" fmla="*/ 7697906 w 12194723"/>
              <a:gd name="connsiteY7" fmla="*/ 6094086 h 6857999"/>
              <a:gd name="connsiteX8" fmla="*/ 7622603 w 12194723"/>
              <a:gd name="connsiteY8" fmla="*/ 3560901 h 6857999"/>
              <a:gd name="connsiteX9" fmla="*/ 753155 w 12194723"/>
              <a:gd name="connsiteY9" fmla="*/ 356090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53155 w 12194723"/>
              <a:gd name="connsiteY5" fmla="*/ 3560901 h 6857999"/>
              <a:gd name="connsiteX6" fmla="*/ 763913 w 12194723"/>
              <a:gd name="connsiteY6" fmla="*/ 6094086 h 6857999"/>
              <a:gd name="connsiteX7" fmla="*/ 7633360 w 12194723"/>
              <a:gd name="connsiteY7" fmla="*/ 6094086 h 6857999"/>
              <a:gd name="connsiteX8" fmla="*/ 7622603 w 12194723"/>
              <a:gd name="connsiteY8" fmla="*/ 3560901 h 6857999"/>
              <a:gd name="connsiteX9" fmla="*/ 753155 w 12194723"/>
              <a:gd name="connsiteY9" fmla="*/ 356090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53155 w 12194723"/>
              <a:gd name="connsiteY5" fmla="*/ 3560901 h 6857999"/>
              <a:gd name="connsiteX6" fmla="*/ 763913 w 12194723"/>
              <a:gd name="connsiteY6" fmla="*/ 6094086 h 6857999"/>
              <a:gd name="connsiteX7" fmla="*/ 7618431 w 12194723"/>
              <a:gd name="connsiteY7" fmla="*/ 6359075 h 6857999"/>
              <a:gd name="connsiteX8" fmla="*/ 7622603 w 12194723"/>
              <a:gd name="connsiteY8" fmla="*/ 3560901 h 6857999"/>
              <a:gd name="connsiteX9" fmla="*/ 753155 w 12194723"/>
              <a:gd name="connsiteY9" fmla="*/ 356090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53155 w 12194723"/>
              <a:gd name="connsiteY5" fmla="*/ 3560901 h 6857999"/>
              <a:gd name="connsiteX6" fmla="*/ 763913 w 12194723"/>
              <a:gd name="connsiteY6" fmla="*/ 6094086 h 6857999"/>
              <a:gd name="connsiteX7" fmla="*/ 7622163 w 12194723"/>
              <a:gd name="connsiteY7" fmla="*/ 6355342 h 6857999"/>
              <a:gd name="connsiteX8" fmla="*/ 7622603 w 12194723"/>
              <a:gd name="connsiteY8" fmla="*/ 3560901 h 6857999"/>
              <a:gd name="connsiteX9" fmla="*/ 753155 w 12194723"/>
              <a:gd name="connsiteY9" fmla="*/ 356090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753155 w 12194723"/>
              <a:gd name="connsiteY5" fmla="*/ 3560901 h 6857999"/>
              <a:gd name="connsiteX6" fmla="*/ 763913 w 12194723"/>
              <a:gd name="connsiteY6" fmla="*/ 6359075 h 6857999"/>
              <a:gd name="connsiteX7" fmla="*/ 7622163 w 12194723"/>
              <a:gd name="connsiteY7" fmla="*/ 6355342 h 6857999"/>
              <a:gd name="connsiteX8" fmla="*/ 7622603 w 12194723"/>
              <a:gd name="connsiteY8" fmla="*/ 3560901 h 6857999"/>
              <a:gd name="connsiteX9" fmla="*/ 753155 w 12194723"/>
              <a:gd name="connsiteY9" fmla="*/ 356090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482698 w 12194723"/>
              <a:gd name="connsiteY5" fmla="*/ 482850 h 6857999"/>
              <a:gd name="connsiteX6" fmla="*/ 763913 w 12194723"/>
              <a:gd name="connsiteY6" fmla="*/ 6359075 h 6857999"/>
              <a:gd name="connsiteX7" fmla="*/ 7622163 w 12194723"/>
              <a:gd name="connsiteY7" fmla="*/ 6355342 h 6857999"/>
              <a:gd name="connsiteX8" fmla="*/ 7622603 w 12194723"/>
              <a:gd name="connsiteY8" fmla="*/ 3560901 h 6857999"/>
              <a:gd name="connsiteX9" fmla="*/ 482698 w 12194723"/>
              <a:gd name="connsiteY9" fmla="*/ 482850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4129 w 12194723"/>
              <a:gd name="connsiteY5" fmla="*/ 501900 h 6857999"/>
              <a:gd name="connsiteX6" fmla="*/ 763913 w 12194723"/>
              <a:gd name="connsiteY6" fmla="*/ 6359075 h 6857999"/>
              <a:gd name="connsiteX7" fmla="*/ 7622163 w 12194723"/>
              <a:gd name="connsiteY7" fmla="*/ 6355342 h 6857999"/>
              <a:gd name="connsiteX8" fmla="*/ 7622603 w 12194723"/>
              <a:gd name="connsiteY8" fmla="*/ 3560901 h 6857999"/>
              <a:gd name="connsiteX9" fmla="*/ 504129 w 12194723"/>
              <a:gd name="connsiteY9" fmla="*/ 501900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4129 w 12194723"/>
              <a:gd name="connsiteY5" fmla="*/ 501900 h 6857999"/>
              <a:gd name="connsiteX6" fmla="*/ 506335 w 12194723"/>
              <a:gd name="connsiteY6" fmla="*/ 666613 h 6857999"/>
              <a:gd name="connsiteX7" fmla="*/ 7622163 w 12194723"/>
              <a:gd name="connsiteY7" fmla="*/ 6355342 h 6857999"/>
              <a:gd name="connsiteX8" fmla="*/ 7622603 w 12194723"/>
              <a:gd name="connsiteY8" fmla="*/ 3560901 h 6857999"/>
              <a:gd name="connsiteX9" fmla="*/ 504129 w 12194723"/>
              <a:gd name="connsiteY9" fmla="*/ 501900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4129 w 12194723"/>
              <a:gd name="connsiteY5" fmla="*/ 501900 h 6857999"/>
              <a:gd name="connsiteX6" fmla="*/ 506335 w 12194723"/>
              <a:gd name="connsiteY6" fmla="*/ 666613 h 6857999"/>
              <a:gd name="connsiteX7" fmla="*/ 7622163 w 12194723"/>
              <a:gd name="connsiteY7" fmla="*/ 6355342 h 6857999"/>
              <a:gd name="connsiteX8" fmla="*/ 1788474 w 12194723"/>
              <a:gd name="connsiteY8" fmla="*/ 508608 h 6857999"/>
              <a:gd name="connsiteX9" fmla="*/ 504129 w 12194723"/>
              <a:gd name="connsiteY9" fmla="*/ 501900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4129 w 12194723"/>
              <a:gd name="connsiteY5" fmla="*/ 501900 h 6857999"/>
              <a:gd name="connsiteX6" fmla="*/ 506335 w 12194723"/>
              <a:gd name="connsiteY6" fmla="*/ 666613 h 6857999"/>
              <a:gd name="connsiteX7" fmla="*/ 1762276 w 12194723"/>
              <a:gd name="connsiteY7" fmla="*/ 675759 h 6857999"/>
              <a:gd name="connsiteX8" fmla="*/ 1788474 w 12194723"/>
              <a:gd name="connsiteY8" fmla="*/ 508608 h 6857999"/>
              <a:gd name="connsiteX9" fmla="*/ 504129 w 12194723"/>
              <a:gd name="connsiteY9" fmla="*/ 501900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4281 h 6857999"/>
              <a:gd name="connsiteX6" fmla="*/ 506335 w 12194723"/>
              <a:gd name="connsiteY6" fmla="*/ 666613 h 6857999"/>
              <a:gd name="connsiteX7" fmla="*/ 1762276 w 12194723"/>
              <a:gd name="connsiteY7" fmla="*/ 675759 h 6857999"/>
              <a:gd name="connsiteX8" fmla="*/ 1788474 w 12194723"/>
              <a:gd name="connsiteY8" fmla="*/ 508608 h 6857999"/>
              <a:gd name="connsiteX9" fmla="*/ 508891 w 12194723"/>
              <a:gd name="connsiteY9" fmla="*/ 50428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4281 h 6857999"/>
              <a:gd name="connsiteX6" fmla="*/ 506335 w 12194723"/>
              <a:gd name="connsiteY6" fmla="*/ 666613 h 6857999"/>
              <a:gd name="connsiteX7" fmla="*/ 1762276 w 12194723"/>
              <a:gd name="connsiteY7" fmla="*/ 675759 h 6857999"/>
              <a:gd name="connsiteX8" fmla="*/ 1788474 w 12194723"/>
              <a:gd name="connsiteY8" fmla="*/ 508608 h 6857999"/>
              <a:gd name="connsiteX9" fmla="*/ 508891 w 12194723"/>
              <a:gd name="connsiteY9" fmla="*/ 50428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4281 h 6857999"/>
              <a:gd name="connsiteX6" fmla="*/ 506335 w 12194723"/>
              <a:gd name="connsiteY6" fmla="*/ 666613 h 6857999"/>
              <a:gd name="connsiteX7" fmla="*/ 1762276 w 12194723"/>
              <a:gd name="connsiteY7" fmla="*/ 675759 h 6857999"/>
              <a:gd name="connsiteX8" fmla="*/ 1788474 w 12194723"/>
              <a:gd name="connsiteY8" fmla="*/ 508608 h 6857999"/>
              <a:gd name="connsiteX9" fmla="*/ 508891 w 12194723"/>
              <a:gd name="connsiteY9" fmla="*/ 50428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4281 h 6857999"/>
              <a:gd name="connsiteX6" fmla="*/ 506335 w 12194723"/>
              <a:gd name="connsiteY6" fmla="*/ 666613 h 6857999"/>
              <a:gd name="connsiteX7" fmla="*/ 1788470 w 12194723"/>
              <a:gd name="connsiteY7" fmla="*/ 587653 h 6857999"/>
              <a:gd name="connsiteX8" fmla="*/ 1788474 w 12194723"/>
              <a:gd name="connsiteY8" fmla="*/ 508608 h 6857999"/>
              <a:gd name="connsiteX9" fmla="*/ 508891 w 12194723"/>
              <a:gd name="connsiteY9" fmla="*/ 50428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4281 h 6857999"/>
              <a:gd name="connsiteX6" fmla="*/ 511097 w 12194723"/>
              <a:gd name="connsiteY6" fmla="*/ 583270 h 6857999"/>
              <a:gd name="connsiteX7" fmla="*/ 1788470 w 12194723"/>
              <a:gd name="connsiteY7" fmla="*/ 587653 h 6857999"/>
              <a:gd name="connsiteX8" fmla="*/ 1788474 w 12194723"/>
              <a:gd name="connsiteY8" fmla="*/ 508608 h 6857999"/>
              <a:gd name="connsiteX9" fmla="*/ 508891 w 12194723"/>
              <a:gd name="connsiteY9" fmla="*/ 50428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4281 h 6857999"/>
              <a:gd name="connsiteX6" fmla="*/ 511097 w 12194723"/>
              <a:gd name="connsiteY6" fmla="*/ 583270 h 6857999"/>
              <a:gd name="connsiteX7" fmla="*/ 1788470 w 12194723"/>
              <a:gd name="connsiteY7" fmla="*/ 587653 h 6857999"/>
              <a:gd name="connsiteX8" fmla="*/ 1788474 w 12194723"/>
              <a:gd name="connsiteY8" fmla="*/ 508608 h 6857999"/>
              <a:gd name="connsiteX9" fmla="*/ 508891 w 12194723"/>
              <a:gd name="connsiteY9" fmla="*/ 50428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4281 h 6857999"/>
              <a:gd name="connsiteX6" fmla="*/ 511097 w 12194723"/>
              <a:gd name="connsiteY6" fmla="*/ 583270 h 6857999"/>
              <a:gd name="connsiteX7" fmla="*/ 1788470 w 12194723"/>
              <a:gd name="connsiteY7" fmla="*/ 587653 h 6857999"/>
              <a:gd name="connsiteX8" fmla="*/ 1788474 w 12194723"/>
              <a:gd name="connsiteY8" fmla="*/ 508608 h 6857999"/>
              <a:gd name="connsiteX9" fmla="*/ 508891 w 12194723"/>
              <a:gd name="connsiteY9" fmla="*/ 50428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4281 h 6857999"/>
              <a:gd name="connsiteX6" fmla="*/ 511097 w 12194723"/>
              <a:gd name="connsiteY6" fmla="*/ 583270 h 6857999"/>
              <a:gd name="connsiteX7" fmla="*/ 1788470 w 12194723"/>
              <a:gd name="connsiteY7" fmla="*/ 587653 h 6857999"/>
              <a:gd name="connsiteX8" fmla="*/ 1788474 w 12194723"/>
              <a:gd name="connsiteY8" fmla="*/ 508608 h 6857999"/>
              <a:gd name="connsiteX9" fmla="*/ 508891 w 12194723"/>
              <a:gd name="connsiteY9" fmla="*/ 50428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4281 h 6857999"/>
              <a:gd name="connsiteX6" fmla="*/ 511097 w 12194723"/>
              <a:gd name="connsiteY6" fmla="*/ 583270 h 6857999"/>
              <a:gd name="connsiteX7" fmla="*/ 1788470 w 12194723"/>
              <a:gd name="connsiteY7" fmla="*/ 587653 h 6857999"/>
              <a:gd name="connsiteX8" fmla="*/ 1788474 w 12194723"/>
              <a:gd name="connsiteY8" fmla="*/ 508608 h 6857999"/>
              <a:gd name="connsiteX9" fmla="*/ 508891 w 12194723"/>
              <a:gd name="connsiteY9" fmla="*/ 504281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8470 w 12194723"/>
              <a:gd name="connsiteY7" fmla="*/ 587653 h 6857999"/>
              <a:gd name="connsiteX8" fmla="*/ 1788474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8470 w 12194723"/>
              <a:gd name="connsiteY7" fmla="*/ 587653 h 6857999"/>
              <a:gd name="connsiteX8" fmla="*/ 1788474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8470 w 12194723"/>
              <a:gd name="connsiteY7" fmla="*/ 587653 h 6857999"/>
              <a:gd name="connsiteX8" fmla="*/ 1788474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8470 w 12194723"/>
              <a:gd name="connsiteY7" fmla="*/ 587653 h 6857999"/>
              <a:gd name="connsiteX8" fmla="*/ 1788474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8470 w 12194723"/>
              <a:gd name="connsiteY7" fmla="*/ 587653 h 6857999"/>
              <a:gd name="connsiteX8" fmla="*/ 1778949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74182 w 12194723"/>
              <a:gd name="connsiteY7" fmla="*/ 587653 h 6857999"/>
              <a:gd name="connsiteX8" fmla="*/ 1778949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74182 w 12194723"/>
              <a:gd name="connsiteY7" fmla="*/ 587653 h 6857999"/>
              <a:gd name="connsiteX8" fmla="*/ 1778949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74182 w 12194723"/>
              <a:gd name="connsiteY7" fmla="*/ 587653 h 6857999"/>
              <a:gd name="connsiteX8" fmla="*/ 1778949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74182 w 12194723"/>
              <a:gd name="connsiteY7" fmla="*/ 587653 h 6857999"/>
              <a:gd name="connsiteX8" fmla="*/ 1778949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74182 w 12194723"/>
              <a:gd name="connsiteY7" fmla="*/ 587653 h 6857999"/>
              <a:gd name="connsiteX8" fmla="*/ 1778949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74182 w 12194723"/>
              <a:gd name="connsiteY7" fmla="*/ 587653 h 6857999"/>
              <a:gd name="connsiteX8" fmla="*/ 1778949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74182 w 12194723"/>
              <a:gd name="connsiteY7" fmla="*/ 587653 h 6857999"/>
              <a:gd name="connsiteX8" fmla="*/ 1778949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74182 w 12194723"/>
              <a:gd name="connsiteY7" fmla="*/ 587653 h 6857999"/>
              <a:gd name="connsiteX8" fmla="*/ 1778949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1325 w 12194723"/>
              <a:gd name="connsiteY7" fmla="*/ 585272 h 6857999"/>
              <a:gd name="connsiteX8" fmla="*/ 1778949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1325 w 12194723"/>
              <a:gd name="connsiteY7" fmla="*/ 585272 h 6857999"/>
              <a:gd name="connsiteX8" fmla="*/ 1778949 w 12194723"/>
              <a:gd name="connsiteY8" fmla="*/ 5086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1325 w 12194723"/>
              <a:gd name="connsiteY7" fmla="*/ 585272 h 6857999"/>
              <a:gd name="connsiteX8" fmla="*/ 1963833 w 12194723"/>
              <a:gd name="connsiteY8" fmla="*/ 506110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1325 w 12194723"/>
              <a:gd name="connsiteY7" fmla="*/ 585272 h 6857999"/>
              <a:gd name="connsiteX8" fmla="*/ 1996313 w 12194723"/>
              <a:gd name="connsiteY8" fmla="*/ 486123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1325 w 12194723"/>
              <a:gd name="connsiteY7" fmla="*/ 585272 h 6857999"/>
              <a:gd name="connsiteX8" fmla="*/ 1966332 w 12194723"/>
              <a:gd name="connsiteY8" fmla="*/ 381191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1325 w 12194723"/>
              <a:gd name="connsiteY7" fmla="*/ 585272 h 6857999"/>
              <a:gd name="connsiteX8" fmla="*/ 1786445 w 12194723"/>
              <a:gd name="connsiteY8" fmla="*/ 558575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1325 w 12194723"/>
              <a:gd name="connsiteY7" fmla="*/ 585272 h 6857999"/>
              <a:gd name="connsiteX8" fmla="*/ 1788944 w 12194723"/>
              <a:gd name="connsiteY8" fmla="*/ 506109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1325 w 12194723"/>
              <a:gd name="connsiteY7" fmla="*/ 585272 h 6857999"/>
              <a:gd name="connsiteX8" fmla="*/ 1788944 w 12194723"/>
              <a:gd name="connsiteY8" fmla="*/ 503610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1325 w 12194723"/>
              <a:gd name="connsiteY7" fmla="*/ 585272 h 6857999"/>
              <a:gd name="connsiteX8" fmla="*/ 1788944 w 12194723"/>
              <a:gd name="connsiteY8" fmla="*/ 503610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1325 w 12194723"/>
              <a:gd name="connsiteY7" fmla="*/ 585272 h 6857999"/>
              <a:gd name="connsiteX8" fmla="*/ 1753965 w 12194723"/>
              <a:gd name="connsiteY8" fmla="*/ 5061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1325 w 12194723"/>
              <a:gd name="connsiteY7" fmla="*/ 585272 h 6857999"/>
              <a:gd name="connsiteX8" fmla="*/ 1771454 w 12194723"/>
              <a:gd name="connsiteY8" fmla="*/ 503609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1325 w 12194723"/>
              <a:gd name="connsiteY7" fmla="*/ 585272 h 6857999"/>
              <a:gd name="connsiteX8" fmla="*/ 1771455 w 12194723"/>
              <a:gd name="connsiteY8" fmla="*/ 5061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1325 w 12194723"/>
              <a:gd name="connsiteY7" fmla="*/ 585272 h 6857999"/>
              <a:gd name="connsiteX8" fmla="*/ 1771456 w 12194723"/>
              <a:gd name="connsiteY8" fmla="*/ 5061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81325 w 12194723"/>
              <a:gd name="connsiteY7" fmla="*/ 585272 h 6857999"/>
              <a:gd name="connsiteX8" fmla="*/ 1771456 w 12194723"/>
              <a:gd name="connsiteY8" fmla="*/ 5061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74181 w 12194723"/>
              <a:gd name="connsiteY7" fmla="*/ 585272 h 6857999"/>
              <a:gd name="connsiteX8" fmla="*/ 1771456 w 12194723"/>
              <a:gd name="connsiteY8" fmla="*/ 5061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74181 w 12194723"/>
              <a:gd name="connsiteY7" fmla="*/ 585272 h 6857999"/>
              <a:gd name="connsiteX8" fmla="*/ 1771456 w 12194723"/>
              <a:gd name="connsiteY8" fmla="*/ 5061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06662 h 6857999"/>
              <a:gd name="connsiteX6" fmla="*/ 511097 w 12194723"/>
              <a:gd name="connsiteY6" fmla="*/ 583270 h 6857999"/>
              <a:gd name="connsiteX7" fmla="*/ 1774181 w 12194723"/>
              <a:gd name="connsiteY7" fmla="*/ 585272 h 6857999"/>
              <a:gd name="connsiteX8" fmla="*/ 1771456 w 12194723"/>
              <a:gd name="connsiteY8" fmla="*/ 506108 h 6857999"/>
              <a:gd name="connsiteX9" fmla="*/ 508891 w 12194723"/>
              <a:gd name="connsiteY9" fmla="*/ 506662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11425 h 6857999"/>
              <a:gd name="connsiteX6" fmla="*/ 511097 w 12194723"/>
              <a:gd name="connsiteY6" fmla="*/ 583270 h 6857999"/>
              <a:gd name="connsiteX7" fmla="*/ 1774181 w 12194723"/>
              <a:gd name="connsiteY7" fmla="*/ 585272 h 6857999"/>
              <a:gd name="connsiteX8" fmla="*/ 1771456 w 12194723"/>
              <a:gd name="connsiteY8" fmla="*/ 506108 h 6857999"/>
              <a:gd name="connsiteX9" fmla="*/ 508891 w 12194723"/>
              <a:gd name="connsiteY9" fmla="*/ 511425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11425 h 6857999"/>
              <a:gd name="connsiteX6" fmla="*/ 511097 w 12194723"/>
              <a:gd name="connsiteY6" fmla="*/ 583270 h 6857999"/>
              <a:gd name="connsiteX7" fmla="*/ 1774181 w 12194723"/>
              <a:gd name="connsiteY7" fmla="*/ 585272 h 6857999"/>
              <a:gd name="connsiteX8" fmla="*/ 1771457 w 12194723"/>
              <a:gd name="connsiteY8" fmla="*/ 513252 h 6857999"/>
              <a:gd name="connsiteX9" fmla="*/ 508891 w 12194723"/>
              <a:gd name="connsiteY9" fmla="*/ 511425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11425 h 6857999"/>
              <a:gd name="connsiteX6" fmla="*/ 511097 w 12194723"/>
              <a:gd name="connsiteY6" fmla="*/ 583270 h 6857999"/>
              <a:gd name="connsiteX7" fmla="*/ 1774181 w 12194723"/>
              <a:gd name="connsiteY7" fmla="*/ 585272 h 6857999"/>
              <a:gd name="connsiteX8" fmla="*/ 1771457 w 12194723"/>
              <a:gd name="connsiteY8" fmla="*/ 513252 h 6857999"/>
              <a:gd name="connsiteX9" fmla="*/ 508891 w 12194723"/>
              <a:gd name="connsiteY9" fmla="*/ 511425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11425 h 6857999"/>
              <a:gd name="connsiteX6" fmla="*/ 511097 w 12194723"/>
              <a:gd name="connsiteY6" fmla="*/ 583270 h 6857999"/>
              <a:gd name="connsiteX7" fmla="*/ 1774181 w 12194723"/>
              <a:gd name="connsiteY7" fmla="*/ 585272 h 6857999"/>
              <a:gd name="connsiteX8" fmla="*/ 1771457 w 12194723"/>
              <a:gd name="connsiteY8" fmla="*/ 513252 h 6857999"/>
              <a:gd name="connsiteX9" fmla="*/ 508891 w 12194723"/>
              <a:gd name="connsiteY9" fmla="*/ 511425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11425 h 6857999"/>
              <a:gd name="connsiteX6" fmla="*/ 511097 w 12194723"/>
              <a:gd name="connsiteY6" fmla="*/ 583270 h 6857999"/>
              <a:gd name="connsiteX7" fmla="*/ 1774181 w 12194723"/>
              <a:gd name="connsiteY7" fmla="*/ 585272 h 6857999"/>
              <a:gd name="connsiteX8" fmla="*/ 1769076 w 12194723"/>
              <a:gd name="connsiteY8" fmla="*/ 508490 h 6857999"/>
              <a:gd name="connsiteX9" fmla="*/ 508891 w 12194723"/>
              <a:gd name="connsiteY9" fmla="*/ 511425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11425 h 6857999"/>
              <a:gd name="connsiteX6" fmla="*/ 511097 w 12194723"/>
              <a:gd name="connsiteY6" fmla="*/ 583270 h 6857999"/>
              <a:gd name="connsiteX7" fmla="*/ 1774181 w 12194723"/>
              <a:gd name="connsiteY7" fmla="*/ 585272 h 6857999"/>
              <a:gd name="connsiteX8" fmla="*/ 1769076 w 12194723"/>
              <a:gd name="connsiteY8" fmla="*/ 508490 h 6857999"/>
              <a:gd name="connsiteX9" fmla="*/ 508891 w 12194723"/>
              <a:gd name="connsiteY9" fmla="*/ 511425 h 6857999"/>
              <a:gd name="connsiteX0" fmla="*/ 0 w 12194723"/>
              <a:gd name="connsiteY0" fmla="*/ 0 h 6857999"/>
              <a:gd name="connsiteX1" fmla="*/ 12194723 w 12194723"/>
              <a:gd name="connsiteY1" fmla="*/ 0 h 6857999"/>
              <a:gd name="connsiteX2" fmla="*/ 12194723 w 12194723"/>
              <a:gd name="connsiteY2" fmla="*/ 6857999 h 6857999"/>
              <a:gd name="connsiteX3" fmla="*/ 0 w 12194723"/>
              <a:gd name="connsiteY3" fmla="*/ 6857999 h 6857999"/>
              <a:gd name="connsiteX4" fmla="*/ 0 w 12194723"/>
              <a:gd name="connsiteY4" fmla="*/ 0 h 6857999"/>
              <a:gd name="connsiteX5" fmla="*/ 508891 w 12194723"/>
              <a:gd name="connsiteY5" fmla="*/ 511425 h 6857999"/>
              <a:gd name="connsiteX6" fmla="*/ 511097 w 12194723"/>
              <a:gd name="connsiteY6" fmla="*/ 583270 h 6857999"/>
              <a:gd name="connsiteX7" fmla="*/ 1774181 w 12194723"/>
              <a:gd name="connsiteY7" fmla="*/ 585272 h 6857999"/>
              <a:gd name="connsiteX8" fmla="*/ 1769076 w 12194723"/>
              <a:gd name="connsiteY8" fmla="*/ 508490 h 6857999"/>
              <a:gd name="connsiteX9" fmla="*/ 508891 w 12194723"/>
              <a:gd name="connsiteY9" fmla="*/ 511425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4723" h="6857999">
                <a:moveTo>
                  <a:pt x="0" y="0"/>
                </a:moveTo>
                <a:lnTo>
                  <a:pt x="12194723" y="0"/>
                </a:lnTo>
                <a:lnTo>
                  <a:pt x="12194723" y="6857999"/>
                </a:lnTo>
                <a:lnTo>
                  <a:pt x="0" y="6857999"/>
                </a:lnTo>
                <a:lnTo>
                  <a:pt x="0" y="0"/>
                </a:lnTo>
                <a:close/>
                <a:moveTo>
                  <a:pt x="508891" y="511425"/>
                </a:moveTo>
                <a:cubicBezTo>
                  <a:pt x="509626" y="566329"/>
                  <a:pt x="510362" y="528366"/>
                  <a:pt x="511097" y="583270"/>
                </a:cubicBezTo>
                <a:lnTo>
                  <a:pt x="1774181" y="585272"/>
                </a:lnTo>
                <a:cubicBezTo>
                  <a:pt x="1771177" y="584735"/>
                  <a:pt x="1784691" y="508891"/>
                  <a:pt x="1769076" y="508490"/>
                </a:cubicBezTo>
                <a:cubicBezTo>
                  <a:pt x="1753461" y="508089"/>
                  <a:pt x="928953" y="510447"/>
                  <a:pt x="508891" y="511425"/>
                </a:cubicBezTo>
                <a:close/>
              </a:path>
            </a:pathLst>
          </a:custGeom>
          <a:noFill/>
          <a:ln w="3175" algn="ctr">
            <a:noFill/>
            <a:miter lim="800000"/>
            <a:headEnd/>
            <a:tailEnd/>
          </a:ln>
        </p:spPr>
        <p:txBody>
          <a:bodyPr/>
          <a:lstStyle>
            <a:lvl1pPr>
              <a:defRPr sz="2133"/>
            </a:lvl1pPr>
          </a:lstStyle>
          <a:p>
            <a:r>
              <a:rPr lang="en-US"/>
              <a:t>Click icon to add picture</a:t>
            </a:r>
            <a:endParaRPr lang="en-GB" dirty="0"/>
          </a:p>
        </p:txBody>
      </p:sp>
      <p:sp>
        <p:nvSpPr>
          <p:cNvPr id="34" name="Rectangle 2"/>
          <p:cNvSpPr>
            <a:spLocks noGrp="1" noChangeArrowheads="1"/>
          </p:cNvSpPr>
          <p:nvPr>
            <p:ph type="title"/>
          </p:nvPr>
        </p:nvSpPr>
        <p:spPr bwMode="auto">
          <a:xfrm>
            <a:off x="508000" y="712800"/>
            <a:ext cx="11171238" cy="752475"/>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lvl1pPr>
              <a:defRPr cap="none" baseline="0">
                <a:solidFill>
                  <a:schemeClr val="tx1"/>
                </a:solidFill>
              </a:defRPr>
            </a:lvl1pPr>
          </a:lstStyle>
          <a:p>
            <a:pPr lvl="0"/>
            <a:r>
              <a:rPr lang="en-US" noProof="0"/>
              <a:t>Click to edit Master title style</a:t>
            </a:r>
            <a:endParaRPr lang="en-GB" noProof="0" dirty="0"/>
          </a:p>
        </p:txBody>
      </p:sp>
      <p:sp>
        <p:nvSpPr>
          <p:cNvPr id="10" name="Content Placeholder 9"/>
          <p:cNvSpPr>
            <a:spLocks noGrp="1"/>
          </p:cNvSpPr>
          <p:nvPr>
            <p:ph sz="quarter" idx="11"/>
          </p:nvPr>
        </p:nvSpPr>
        <p:spPr>
          <a:xfrm>
            <a:off x="508000" y="1528763"/>
            <a:ext cx="11171238" cy="4830761"/>
          </a:xfrm>
        </p:spPr>
        <p:txBody>
          <a:bodyPr/>
          <a:lstStyle>
            <a:lvl1pPr marL="0" indent="0" defTabSz="357708">
              <a:lnSpc>
                <a:spcPct val="140000"/>
              </a:lnSpc>
              <a:spcBef>
                <a:spcPts val="0"/>
              </a:spcBef>
              <a:defRPr sz="2000"/>
            </a:lvl1pPr>
            <a:lvl2pPr marL="277200" indent="-277200" defTabSz="357708">
              <a:lnSpc>
                <a:spcPct val="140000"/>
              </a:lnSpc>
              <a:spcBef>
                <a:spcPts val="0"/>
              </a:spcBef>
              <a:defRPr sz="2000"/>
            </a:lvl2pPr>
            <a:lvl3pPr marL="522000" indent="-252000" defTabSz="357708">
              <a:lnSpc>
                <a:spcPct val="140000"/>
              </a:lnSpc>
              <a:spcBef>
                <a:spcPts val="0"/>
              </a:spcBef>
              <a:buClr>
                <a:schemeClr val="tx1"/>
              </a:buClr>
              <a:buSzPct val="75000"/>
              <a:buFont typeface="Wingdings" pitchFamily="2" charset="2"/>
              <a:buChar char=""/>
              <a:defRPr sz="2000"/>
            </a:lvl3pPr>
            <a:lvl4pPr defTabSz="357708">
              <a:lnSpc>
                <a:spcPct val="140000"/>
              </a:lnSpc>
              <a:spcBef>
                <a:spcPts val="0"/>
              </a:spcBef>
              <a:buClr>
                <a:schemeClr val="tx1"/>
              </a:buClr>
              <a:buSzPct val="75000"/>
              <a:buFont typeface="Wingdings" pitchFamily="2" charset="2"/>
              <a:buChar char=""/>
              <a:defRPr sz="2000"/>
            </a:lvl4pPr>
            <a:lvl5pPr defTabSz="357708">
              <a:lnSpc>
                <a:spcPct val="140000"/>
              </a:lnSpc>
              <a:spcBef>
                <a:spcPts val="0"/>
              </a:spcBef>
              <a:buClr>
                <a:schemeClr val="tx1"/>
              </a:buClr>
              <a:buSzPct val="75000"/>
              <a:buFont typeface="Wingdings" pitchFamily="2" charset="2"/>
              <a:buChar char=""/>
              <a:defRPr sz="1800"/>
            </a:lvl5pPr>
            <a:lvl6pPr defTabSz="357708">
              <a:lnSpc>
                <a:spcPct val="140000"/>
              </a:lnSpc>
              <a:buClr>
                <a:schemeClr val="tx1"/>
              </a:buClr>
              <a:buSzPct val="75000"/>
              <a:buFont typeface="Wingdings" pitchFamily="2" charset="2"/>
              <a:buChar char=""/>
              <a:defRPr sz="1400"/>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5"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mn-lt"/>
                <a:ea typeface="+mn-ea"/>
                <a:cs typeface="Arial" pitchFamily="34" charset="0"/>
              </a:defRPr>
            </a:lvl1pPr>
          </a:lstStyle>
          <a:p>
            <a:pPr>
              <a:defRPr/>
            </a:pPr>
            <a:r>
              <a:rPr lang="en-US"/>
              <a:t>August 2018</a:t>
            </a:r>
            <a:endParaRPr lang="en-GB" dirty="0"/>
          </a:p>
        </p:txBody>
      </p:sp>
      <p:sp>
        <p:nvSpPr>
          <p:cNvPr id="13"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mn-lt"/>
                <a:cs typeface="Arial" pitchFamily="34" charset="0"/>
              </a:defRPr>
            </a:lvl1pPr>
          </a:lstStyle>
          <a:p>
            <a:fld id="{D32BAE6A-B452-4007-8177-56DD051636F9}" type="slidenum">
              <a:rPr lang="en-GB" smtClean="0"/>
              <a:pPr/>
              <a:t>‹#›</a:t>
            </a:fld>
            <a:endParaRPr lang="en-GB" dirty="0"/>
          </a:p>
        </p:txBody>
      </p:sp>
      <p:sp>
        <p:nvSpPr>
          <p:cNvPr id="8"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mn-lt"/>
                <a:cs typeface="Arial" pitchFamily="34" charset="0"/>
              </a:defRPr>
            </a:lvl1pPr>
          </a:lstStyle>
          <a:p>
            <a:pPr>
              <a:defRPr/>
            </a:pPr>
            <a:r>
              <a:rPr lang="en-GB"/>
              <a:t>Footer </a:t>
            </a:r>
            <a:endParaRPr lang="en-GB" dirty="0"/>
          </a:p>
        </p:txBody>
      </p:sp>
    </p:spTree>
    <p:extLst>
      <p:ext uri="{BB962C8B-B14F-4D97-AF65-F5344CB8AC3E}">
        <p14:creationId xmlns:p14="http://schemas.microsoft.com/office/powerpoint/2010/main" val="194005781"/>
      </p:ext>
    </p:extLst>
  </p:cSld>
  <p:clrMapOvr>
    <a:masterClrMapping/>
  </p:clrMapOvr>
  <p:transition/>
  <p:hf hdr="0" ftr="0" dt="0"/>
  <p:extLst>
    <p:ext uri="{DCECCB84-F9BA-43D5-87BE-67443E8EF086}">
      <p15:sldGuideLst xmlns:p15="http://schemas.microsoft.com/office/powerpoint/2012/main">
        <p15:guide id="1" orient="horz" pos="2160">
          <p15:clr>
            <a:srgbClr val="FBAE40"/>
          </p15:clr>
        </p15:guide>
        <p15:guide id="2" orient="horz" pos="813">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 2 Line Heading">
    <p:spTree>
      <p:nvGrpSpPr>
        <p:cNvPr id="1" name=""/>
        <p:cNvGrpSpPr/>
        <p:nvPr/>
      </p:nvGrpSpPr>
      <p:grpSpPr>
        <a:xfrm>
          <a:off x="0" y="0"/>
          <a:ext cx="0" cy="0"/>
          <a:chOff x="0" y="0"/>
          <a:chExt cx="0" cy="0"/>
        </a:xfrm>
      </p:grpSpPr>
      <p:sp>
        <p:nvSpPr>
          <p:cNvPr id="34" name="Rectangle 2"/>
          <p:cNvSpPr>
            <a:spLocks noGrp="1" noChangeArrowheads="1"/>
          </p:cNvSpPr>
          <p:nvPr>
            <p:ph type="title"/>
          </p:nvPr>
        </p:nvSpPr>
        <p:spPr bwMode="auto">
          <a:xfrm>
            <a:off x="508000" y="712800"/>
            <a:ext cx="11171238" cy="752475"/>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lvl1pPr>
              <a:defRPr cap="none" baseline="0">
                <a:solidFill>
                  <a:schemeClr val="tx1"/>
                </a:solidFill>
              </a:defRPr>
            </a:lvl1pPr>
          </a:lstStyle>
          <a:p>
            <a:pPr lvl="0"/>
            <a:r>
              <a:rPr lang="en-US" noProof="0"/>
              <a:t>Click to edit Master title style</a:t>
            </a:r>
            <a:endParaRPr lang="en-GB" noProof="0" dirty="0"/>
          </a:p>
        </p:txBody>
      </p:sp>
      <p:sp>
        <p:nvSpPr>
          <p:cNvPr id="11" name="Content Placeholder 9"/>
          <p:cNvSpPr>
            <a:spLocks noGrp="1"/>
          </p:cNvSpPr>
          <p:nvPr>
            <p:ph sz="quarter" idx="11"/>
          </p:nvPr>
        </p:nvSpPr>
        <p:spPr>
          <a:xfrm>
            <a:off x="508000" y="1528763"/>
            <a:ext cx="11171238" cy="4830762"/>
          </a:xfrm>
        </p:spPr>
        <p:txBody>
          <a:bodyPr/>
          <a:lstStyle>
            <a:lvl1pPr marL="0" indent="0" defTabSz="357708">
              <a:lnSpc>
                <a:spcPct val="140000"/>
              </a:lnSpc>
              <a:spcBef>
                <a:spcPts val="0"/>
              </a:spcBef>
              <a:defRPr sz="2000"/>
            </a:lvl1pPr>
            <a:lvl2pPr marL="277200" indent="-277200" defTabSz="357708">
              <a:lnSpc>
                <a:spcPct val="140000"/>
              </a:lnSpc>
              <a:spcBef>
                <a:spcPts val="0"/>
              </a:spcBef>
              <a:defRPr sz="2000"/>
            </a:lvl2pPr>
            <a:lvl3pPr marL="522000" indent="-252000" defTabSz="357708">
              <a:lnSpc>
                <a:spcPct val="140000"/>
              </a:lnSpc>
              <a:spcBef>
                <a:spcPts val="0"/>
              </a:spcBef>
              <a:buClr>
                <a:schemeClr val="tx1"/>
              </a:buClr>
              <a:buSzPct val="75000"/>
              <a:buFont typeface="Wingdings" pitchFamily="2" charset="2"/>
              <a:buChar char=""/>
              <a:defRPr sz="2000"/>
            </a:lvl3pPr>
            <a:lvl4pPr defTabSz="357708">
              <a:lnSpc>
                <a:spcPct val="140000"/>
              </a:lnSpc>
              <a:spcBef>
                <a:spcPts val="0"/>
              </a:spcBef>
              <a:buClr>
                <a:schemeClr val="tx1"/>
              </a:buClr>
              <a:buSzPct val="75000"/>
              <a:buFont typeface="Wingdings" pitchFamily="2" charset="2"/>
              <a:buChar char=""/>
              <a:defRPr sz="2000"/>
            </a:lvl4pPr>
            <a:lvl5pPr defTabSz="357708">
              <a:lnSpc>
                <a:spcPct val="140000"/>
              </a:lnSpc>
              <a:spcBef>
                <a:spcPts val="0"/>
              </a:spcBef>
              <a:buClr>
                <a:schemeClr val="tx1"/>
              </a:buClr>
              <a:buSzPct val="75000"/>
              <a:buFont typeface="Wingdings" pitchFamily="2" charset="2"/>
              <a:buChar char=""/>
              <a:defRPr sz="1800"/>
            </a:lvl5pPr>
            <a:lvl6pPr defTabSz="357708">
              <a:lnSpc>
                <a:spcPct val="140000"/>
              </a:lnSpc>
              <a:buClr>
                <a:schemeClr val="tx1"/>
              </a:buClr>
              <a:buSzPct val="75000"/>
              <a:buFont typeface="Wingdings" pitchFamily="2" charset="2"/>
              <a:buChar cha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5"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mn-lt"/>
                <a:ea typeface="+mn-ea"/>
                <a:cs typeface="Arial" pitchFamily="34" charset="0"/>
              </a:defRPr>
            </a:lvl1pPr>
          </a:lstStyle>
          <a:p>
            <a:pPr>
              <a:defRPr/>
            </a:pPr>
            <a:r>
              <a:rPr lang="en-US"/>
              <a:t>August 2018</a:t>
            </a:r>
            <a:endParaRPr lang="en-GB" dirty="0"/>
          </a:p>
        </p:txBody>
      </p:sp>
      <p:sp>
        <p:nvSpPr>
          <p:cNvPr id="17"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mn-lt"/>
                <a:cs typeface="Arial" pitchFamily="34" charset="0"/>
              </a:defRPr>
            </a:lvl1pPr>
          </a:lstStyle>
          <a:p>
            <a:fld id="{D32BAE6A-B452-4007-8177-56DD051636F9}" type="slidenum">
              <a:rPr lang="en-GB" smtClean="0"/>
              <a:pPr/>
              <a:t>‹#›</a:t>
            </a:fld>
            <a:endParaRPr lang="en-GB" dirty="0"/>
          </a:p>
        </p:txBody>
      </p:sp>
      <p:sp>
        <p:nvSpPr>
          <p:cNvPr id="18"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mn-lt"/>
                <a:cs typeface="Arial" pitchFamily="34" charset="0"/>
              </a:defRPr>
            </a:lvl1pPr>
          </a:lstStyle>
          <a:p>
            <a:pPr>
              <a:defRPr/>
            </a:pPr>
            <a:r>
              <a:rPr lang="en-GB"/>
              <a:t>Footer </a:t>
            </a:r>
            <a:endParaRPr lang="en-GB" dirty="0"/>
          </a:p>
        </p:txBody>
      </p:sp>
    </p:spTree>
  </p:cSld>
  <p:clrMapOvr>
    <a:masterClrMapping/>
  </p:clrMapOvr>
  <p:transition/>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 High Content">
    <p:spTree>
      <p:nvGrpSpPr>
        <p:cNvPr id="1" name=""/>
        <p:cNvGrpSpPr/>
        <p:nvPr/>
      </p:nvGrpSpPr>
      <p:grpSpPr>
        <a:xfrm>
          <a:off x="0" y="0"/>
          <a:ext cx="0" cy="0"/>
          <a:chOff x="0" y="0"/>
          <a:chExt cx="0" cy="0"/>
        </a:xfrm>
      </p:grpSpPr>
      <p:sp>
        <p:nvSpPr>
          <p:cNvPr id="34" name="Rectangle 2"/>
          <p:cNvSpPr>
            <a:spLocks noGrp="1" noChangeArrowheads="1"/>
          </p:cNvSpPr>
          <p:nvPr>
            <p:ph type="title"/>
          </p:nvPr>
        </p:nvSpPr>
        <p:spPr bwMode="auto">
          <a:xfrm>
            <a:off x="508000" y="712800"/>
            <a:ext cx="11171238" cy="752474"/>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lvl1pPr>
              <a:defRPr lang="en-GB" sz="2400" b="1" kern="1200" cap="none" baseline="0" noProof="0" dirty="0" smtClean="0">
                <a:solidFill>
                  <a:schemeClr val="tx1"/>
                </a:solidFill>
                <a:latin typeface="+mj-lt"/>
                <a:ea typeface="+mj-ea"/>
                <a:cs typeface="+mj-cs"/>
              </a:defRPr>
            </a:lvl1pPr>
          </a:lstStyle>
          <a:p>
            <a:pPr lvl="0"/>
            <a:r>
              <a:rPr lang="en-US" noProof="0"/>
              <a:t>Click to edit Master title style</a:t>
            </a:r>
            <a:endParaRPr lang="en-GB" noProof="0" dirty="0"/>
          </a:p>
        </p:txBody>
      </p:sp>
      <p:sp>
        <p:nvSpPr>
          <p:cNvPr id="11" name="Content Placeholder 9"/>
          <p:cNvSpPr>
            <a:spLocks noGrp="1"/>
          </p:cNvSpPr>
          <p:nvPr>
            <p:ph sz="quarter" idx="11"/>
          </p:nvPr>
        </p:nvSpPr>
        <p:spPr>
          <a:xfrm>
            <a:off x="508000" y="1528763"/>
            <a:ext cx="11171238" cy="4830762"/>
          </a:xfrm>
        </p:spPr>
        <p:txBody>
          <a:bodyPr/>
          <a:lstStyle>
            <a:lvl1pPr marL="0" indent="0" defTabSz="357708">
              <a:lnSpc>
                <a:spcPct val="140000"/>
              </a:lnSpc>
              <a:spcBef>
                <a:spcPts val="0"/>
              </a:spcBef>
              <a:defRPr sz="1600"/>
            </a:lvl1pPr>
            <a:lvl2pPr marL="215900" indent="-215900" defTabSz="357708">
              <a:lnSpc>
                <a:spcPct val="140000"/>
              </a:lnSpc>
              <a:spcBef>
                <a:spcPts val="0"/>
              </a:spcBef>
              <a:defRPr sz="1600"/>
            </a:lvl2pPr>
            <a:lvl3pPr marL="411163" indent="-195263" defTabSz="357708">
              <a:lnSpc>
                <a:spcPct val="140000"/>
              </a:lnSpc>
              <a:spcBef>
                <a:spcPts val="0"/>
              </a:spcBef>
              <a:buClr>
                <a:schemeClr val="tx1"/>
              </a:buClr>
              <a:buSzPct val="75000"/>
              <a:buFont typeface="Wingdings" pitchFamily="2" charset="2"/>
              <a:buChar char=""/>
              <a:defRPr sz="1600"/>
            </a:lvl3pPr>
            <a:lvl4pPr marL="596900" indent="-185738" defTabSz="357708">
              <a:lnSpc>
                <a:spcPct val="140000"/>
              </a:lnSpc>
              <a:spcBef>
                <a:spcPts val="0"/>
              </a:spcBef>
              <a:buClr>
                <a:schemeClr val="tx1"/>
              </a:buClr>
              <a:buSzPct val="75000"/>
              <a:buFont typeface="Wingdings" pitchFamily="2" charset="2"/>
              <a:buChar char=""/>
              <a:defRPr sz="1600"/>
            </a:lvl4pPr>
            <a:lvl5pPr marL="766763" indent="-155575" defTabSz="357708">
              <a:lnSpc>
                <a:spcPct val="140000"/>
              </a:lnSpc>
              <a:spcBef>
                <a:spcPts val="0"/>
              </a:spcBef>
              <a:buClr>
                <a:schemeClr val="tx1"/>
              </a:buClr>
              <a:buSzPct val="75000"/>
              <a:buFont typeface="Wingdings" pitchFamily="2" charset="2"/>
              <a:buChar char=""/>
              <a:tabLst/>
              <a:defRPr sz="1400"/>
            </a:lvl5pPr>
            <a:lvl6pPr marL="914400" indent="-144463" defTabSz="357708">
              <a:lnSpc>
                <a:spcPct val="140000"/>
              </a:lnSpc>
              <a:buClr>
                <a:schemeClr val="tx1"/>
              </a:buClr>
              <a:buSzPct val="75000"/>
              <a:buFont typeface="Wingdings" pitchFamily="2" charset="2"/>
              <a:buChar char=""/>
              <a:defRPr sz="1200"/>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4"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mn-lt"/>
                <a:ea typeface="+mn-ea"/>
                <a:cs typeface="Arial" pitchFamily="34" charset="0"/>
              </a:defRPr>
            </a:lvl1pPr>
          </a:lstStyle>
          <a:p>
            <a:pPr>
              <a:defRPr/>
            </a:pPr>
            <a:r>
              <a:rPr lang="en-US"/>
              <a:t>August 2018</a:t>
            </a:r>
            <a:endParaRPr lang="en-GB" dirty="0"/>
          </a:p>
        </p:txBody>
      </p:sp>
      <p:sp>
        <p:nvSpPr>
          <p:cNvPr id="16"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mn-lt"/>
                <a:cs typeface="Arial" pitchFamily="34" charset="0"/>
              </a:defRPr>
            </a:lvl1pPr>
          </a:lstStyle>
          <a:p>
            <a:fld id="{D32BAE6A-B452-4007-8177-56DD051636F9}" type="slidenum">
              <a:rPr lang="en-GB" smtClean="0"/>
              <a:pPr/>
              <a:t>‹#›</a:t>
            </a:fld>
            <a:endParaRPr lang="en-GB" dirty="0"/>
          </a:p>
        </p:txBody>
      </p:sp>
      <p:sp>
        <p:nvSpPr>
          <p:cNvPr id="17"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mn-lt"/>
                <a:cs typeface="Arial" pitchFamily="34" charset="0"/>
              </a:defRPr>
            </a:lvl1pPr>
          </a:lstStyle>
          <a:p>
            <a:pPr>
              <a:defRPr/>
            </a:pPr>
            <a:r>
              <a:rPr lang="en-GB"/>
              <a:t>Footer </a:t>
            </a:r>
            <a:endParaRPr lang="en-GB" dirty="0"/>
          </a:p>
        </p:txBody>
      </p:sp>
    </p:spTree>
  </p:cSld>
  <p:clrMapOvr>
    <a:masterClrMapping/>
  </p:clrMapOvr>
  <p:transition/>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4" name="Rectangle 2"/>
          <p:cNvSpPr>
            <a:spLocks noGrp="1" noChangeArrowheads="1"/>
          </p:cNvSpPr>
          <p:nvPr>
            <p:ph type="title"/>
          </p:nvPr>
        </p:nvSpPr>
        <p:spPr bwMode="auto">
          <a:xfrm>
            <a:off x="508000" y="712800"/>
            <a:ext cx="11171238" cy="751631"/>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lvl1pPr>
              <a:defRPr lang="en-US" sz="2400" b="1" kern="1200" cap="none" baseline="0" noProof="0" dirty="0" smtClean="0">
                <a:solidFill>
                  <a:schemeClr val="tx1"/>
                </a:solidFill>
                <a:latin typeface="+mj-lt"/>
                <a:ea typeface="+mj-ea"/>
                <a:cs typeface="+mj-cs"/>
              </a:defRPr>
            </a:lvl1pPr>
          </a:lstStyle>
          <a:p>
            <a:pPr lvl="0"/>
            <a:r>
              <a:rPr lang="en-US"/>
              <a:t>Click to edit Master title style</a:t>
            </a:r>
            <a:endParaRPr lang="en-GB" dirty="0"/>
          </a:p>
        </p:txBody>
      </p:sp>
      <p:sp>
        <p:nvSpPr>
          <p:cNvPr id="10" name="Content Placeholder 14"/>
          <p:cNvSpPr>
            <a:spLocks noGrp="1"/>
          </p:cNvSpPr>
          <p:nvPr>
            <p:ph sz="quarter" idx="13"/>
          </p:nvPr>
        </p:nvSpPr>
        <p:spPr>
          <a:xfrm>
            <a:off x="6215064" y="1528764"/>
            <a:ext cx="5464174" cy="4830761"/>
          </a:xfrm>
        </p:spPr>
        <p:txBody>
          <a:bodyPr/>
          <a:lstStyle>
            <a:lvl1pPr marL="0" indent="0">
              <a:spcAft>
                <a:spcPts val="0"/>
              </a:spcAft>
              <a:buClr>
                <a:schemeClr val="accent2"/>
              </a:buClr>
              <a:buSzPct val="85000"/>
              <a:buFont typeface="Wingdings" pitchFamily="2" charset="2"/>
              <a:buNone/>
              <a:defRPr sz="2000"/>
            </a:lvl1pPr>
            <a:lvl2pPr marL="277200" indent="-277200">
              <a:spcAft>
                <a:spcPts val="0"/>
              </a:spcAft>
              <a:buClr>
                <a:schemeClr val="accent2"/>
              </a:buClr>
              <a:buSzPct val="85000"/>
              <a:buFont typeface="Wingdings" pitchFamily="2" charset="2"/>
              <a:buChar char="n"/>
              <a:defRPr sz="2000"/>
            </a:lvl2pPr>
            <a:lvl3pPr marL="522000" indent="-252000">
              <a:spcBef>
                <a:spcPts val="0"/>
              </a:spcBef>
              <a:spcAft>
                <a:spcPts val="0"/>
              </a:spcAft>
              <a:buClr>
                <a:schemeClr val="tx1"/>
              </a:buClr>
              <a:buFont typeface="Wingdings" pitchFamily="2" charset="2"/>
              <a:buChar char=""/>
              <a:defRPr sz="2000"/>
            </a:lvl3pPr>
            <a:lvl4pPr marL="756000" indent="-241200">
              <a:spcBef>
                <a:spcPts val="0"/>
              </a:spcBef>
              <a:spcAft>
                <a:spcPts val="0"/>
              </a:spcAft>
              <a:buClr>
                <a:schemeClr val="tx1"/>
              </a:buClr>
              <a:buFont typeface="Wingdings" pitchFamily="2" charset="2"/>
              <a:buChar char=""/>
              <a:defRPr sz="2000"/>
            </a:lvl4pPr>
            <a:lvl5pPr marL="964800" indent="-212400">
              <a:spcBef>
                <a:spcPts val="0"/>
              </a:spcBef>
              <a:spcAft>
                <a:spcPts val="0"/>
              </a:spcAft>
              <a:buClr>
                <a:schemeClr val="tx1"/>
              </a:buClr>
              <a:buFont typeface="Wingdings" pitchFamily="2" charset="2"/>
              <a:buChar char=""/>
              <a:defRPr sz="1800"/>
            </a:lvl5pPr>
            <a:lvl6pPr marL="1144800" indent="-180000">
              <a:spcBef>
                <a:spcPts val="0"/>
              </a:spcBef>
              <a:spcAft>
                <a:spcPts val="0"/>
              </a:spcAft>
              <a:buClr>
                <a:schemeClr val="tx1"/>
              </a:buClr>
              <a:buFont typeface="Wingdings" pitchFamily="2" charset="2"/>
              <a:buChar char="n"/>
              <a:defRPr sz="1400"/>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Text Placeholder 43"/>
          <p:cNvSpPr>
            <a:spLocks noGrp="1"/>
          </p:cNvSpPr>
          <p:nvPr>
            <p:ph type="body" sz="quarter" idx="11"/>
          </p:nvPr>
        </p:nvSpPr>
        <p:spPr>
          <a:xfrm>
            <a:off x="508000" y="1528762"/>
            <a:ext cx="5468938" cy="4830763"/>
          </a:xfrm>
        </p:spPr>
        <p:txBody>
          <a:bodyPr/>
          <a:lstStyle>
            <a:lvl1pPr marL="0" indent="0">
              <a:spcAft>
                <a:spcPts val="0"/>
              </a:spcAft>
              <a:buClr>
                <a:schemeClr val="accent2"/>
              </a:buClr>
              <a:buSzPct val="85000"/>
              <a:buFont typeface="Wingdings" pitchFamily="2" charset="2"/>
              <a:buNone/>
              <a:defRPr sz="2000"/>
            </a:lvl1pPr>
            <a:lvl2pPr marL="277200" indent="-277200">
              <a:spcAft>
                <a:spcPts val="0"/>
              </a:spcAft>
              <a:buClr>
                <a:schemeClr val="accent2"/>
              </a:buClr>
              <a:buSzPct val="85000"/>
              <a:buFont typeface="Wingdings" pitchFamily="2" charset="2"/>
              <a:buChar char="n"/>
              <a:defRPr sz="2000"/>
            </a:lvl2pPr>
            <a:lvl3pPr marL="522000" indent="-252000">
              <a:spcAft>
                <a:spcPts val="0"/>
              </a:spcAft>
              <a:buClr>
                <a:schemeClr val="tx1"/>
              </a:buClr>
              <a:buFont typeface="Wingdings" pitchFamily="2" charset="2"/>
              <a:buChar char=""/>
              <a:defRPr sz="2000"/>
            </a:lvl3pPr>
            <a:lvl4pPr marL="756000" indent="-241294">
              <a:spcBef>
                <a:spcPts val="0"/>
              </a:spcBef>
              <a:spcAft>
                <a:spcPts val="0"/>
              </a:spcAft>
              <a:buClr>
                <a:schemeClr val="tx1"/>
              </a:buClr>
              <a:buFont typeface="Wingdings" pitchFamily="2" charset="2"/>
              <a:buChar char=""/>
              <a:defRPr sz="2000"/>
            </a:lvl4pPr>
            <a:lvl5pPr marL="964800" indent="-212400">
              <a:spcBef>
                <a:spcPts val="0"/>
              </a:spcBef>
              <a:spcAft>
                <a:spcPts val="0"/>
              </a:spcAft>
              <a:buClr>
                <a:schemeClr val="tx1"/>
              </a:buClr>
              <a:buFont typeface="Wingdings" pitchFamily="2" charset="2"/>
              <a:buChar char=""/>
              <a:defRPr sz="1800"/>
            </a:lvl5pPr>
            <a:lvl6pPr marL="1144800" indent="-180000">
              <a:spcBef>
                <a:spcPts val="0"/>
              </a:spcBef>
              <a:spcAft>
                <a:spcPts val="0"/>
              </a:spcAft>
              <a:buClr>
                <a:schemeClr val="tx1"/>
              </a:buClr>
              <a:buFont typeface="Wingdings" pitchFamily="2" charset="2"/>
              <a:buChar char=""/>
              <a:defRPr sz="1400"/>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6"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mn-lt"/>
                <a:ea typeface="+mn-ea"/>
                <a:cs typeface="Arial" pitchFamily="34" charset="0"/>
              </a:defRPr>
            </a:lvl1pPr>
          </a:lstStyle>
          <a:p>
            <a:pPr>
              <a:defRPr/>
            </a:pPr>
            <a:r>
              <a:rPr lang="en-US"/>
              <a:t>August 2018</a:t>
            </a:r>
            <a:endParaRPr lang="en-GB" dirty="0"/>
          </a:p>
        </p:txBody>
      </p:sp>
      <p:sp>
        <p:nvSpPr>
          <p:cNvPr id="18"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mn-lt"/>
                <a:cs typeface="Arial" pitchFamily="34" charset="0"/>
              </a:defRPr>
            </a:lvl1pPr>
          </a:lstStyle>
          <a:p>
            <a:fld id="{D32BAE6A-B452-4007-8177-56DD051636F9}" type="slidenum">
              <a:rPr lang="en-GB" smtClean="0"/>
              <a:pPr/>
              <a:t>‹#›</a:t>
            </a:fld>
            <a:endParaRPr lang="en-GB" dirty="0"/>
          </a:p>
        </p:txBody>
      </p:sp>
      <p:sp>
        <p:nvSpPr>
          <p:cNvPr id="20"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mn-lt"/>
                <a:cs typeface="Arial" pitchFamily="34" charset="0"/>
              </a:defRPr>
            </a:lvl1pPr>
          </a:lstStyle>
          <a:p>
            <a:pPr>
              <a:defRPr/>
            </a:pPr>
            <a:r>
              <a:rPr lang="en-GB"/>
              <a:t>Footer </a:t>
            </a:r>
            <a:endParaRPr lang="en-GB" dirty="0"/>
          </a:p>
        </p:txBody>
      </p:sp>
    </p:spTree>
  </p:cSld>
  <p:clrMapOvr>
    <a:masterClrMapping/>
  </p:clrMapOvr>
  <p:transition/>
  <p:hf hdr="0" ftr="0" dt="0"/>
  <p:extLst>
    <p:ext uri="{DCECCB84-F9BA-43D5-87BE-67443E8EF086}">
      <p15:sldGuideLst xmlns:p15="http://schemas.microsoft.com/office/powerpoint/2012/main">
        <p15:guide id="1" pos="3840" userDrawn="1">
          <p15:clr>
            <a:srgbClr val="FBAE40"/>
          </p15:clr>
        </p15:guide>
        <p15:guide id="2" pos="3765" userDrawn="1">
          <p15:clr>
            <a:srgbClr val="FBAE40"/>
          </p15:clr>
        </p15:guide>
        <p15:guide id="3" pos="3915"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 2 Line Heading">
    <p:spTree>
      <p:nvGrpSpPr>
        <p:cNvPr id="1" name=""/>
        <p:cNvGrpSpPr/>
        <p:nvPr/>
      </p:nvGrpSpPr>
      <p:grpSpPr>
        <a:xfrm>
          <a:off x="0" y="0"/>
          <a:ext cx="0" cy="0"/>
          <a:chOff x="0" y="0"/>
          <a:chExt cx="0" cy="0"/>
        </a:xfrm>
      </p:grpSpPr>
      <p:sp>
        <p:nvSpPr>
          <p:cNvPr id="34" name="Rectangle 2"/>
          <p:cNvSpPr>
            <a:spLocks noGrp="1" noChangeArrowheads="1"/>
          </p:cNvSpPr>
          <p:nvPr>
            <p:ph type="title"/>
          </p:nvPr>
        </p:nvSpPr>
        <p:spPr bwMode="auto">
          <a:xfrm>
            <a:off x="508000" y="712800"/>
            <a:ext cx="11171238" cy="752475"/>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lvl1pPr>
              <a:lnSpc>
                <a:spcPct val="100000"/>
              </a:lnSpc>
              <a:defRPr lang="en-US" sz="2400" b="1" kern="1200" cap="none" baseline="0" noProof="0" dirty="0" smtClean="0">
                <a:solidFill>
                  <a:schemeClr val="tx1"/>
                </a:solidFill>
                <a:latin typeface="+mj-lt"/>
                <a:ea typeface="+mj-ea"/>
                <a:cs typeface="+mj-cs"/>
              </a:defRPr>
            </a:lvl1pPr>
          </a:lstStyle>
          <a:p>
            <a:pPr lvl="0" algn="l" defTabSz="1219170" rtl="0" eaLnBrk="1" latinLnBrk="0" hangingPunct="1">
              <a:lnSpc>
                <a:spcPct val="95000"/>
              </a:lnSpc>
              <a:spcBef>
                <a:spcPct val="0"/>
              </a:spcBef>
              <a:buNone/>
            </a:pPr>
            <a:r>
              <a:rPr lang="en-US"/>
              <a:t>Click to edit Master title style</a:t>
            </a:r>
            <a:endParaRPr lang="en-GB" dirty="0"/>
          </a:p>
        </p:txBody>
      </p:sp>
      <p:sp>
        <p:nvSpPr>
          <p:cNvPr id="16"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mn-lt"/>
                <a:ea typeface="+mn-ea"/>
                <a:cs typeface="Arial" pitchFamily="34" charset="0"/>
              </a:defRPr>
            </a:lvl1pPr>
          </a:lstStyle>
          <a:p>
            <a:pPr>
              <a:defRPr/>
            </a:pPr>
            <a:r>
              <a:rPr lang="en-US"/>
              <a:t>August 2018</a:t>
            </a:r>
            <a:endParaRPr lang="en-GB" dirty="0"/>
          </a:p>
        </p:txBody>
      </p:sp>
      <p:sp>
        <p:nvSpPr>
          <p:cNvPr id="18"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mn-lt"/>
                <a:cs typeface="Arial" pitchFamily="34" charset="0"/>
              </a:defRPr>
            </a:lvl1pPr>
          </a:lstStyle>
          <a:p>
            <a:fld id="{D32BAE6A-B452-4007-8177-56DD051636F9}" type="slidenum">
              <a:rPr lang="en-GB" smtClean="0"/>
              <a:pPr/>
              <a:t>‹#›</a:t>
            </a:fld>
            <a:endParaRPr lang="en-GB" dirty="0"/>
          </a:p>
        </p:txBody>
      </p:sp>
      <p:sp>
        <p:nvSpPr>
          <p:cNvPr id="20"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mn-lt"/>
                <a:cs typeface="Arial" pitchFamily="34" charset="0"/>
              </a:defRPr>
            </a:lvl1pPr>
          </a:lstStyle>
          <a:p>
            <a:pPr>
              <a:defRPr/>
            </a:pPr>
            <a:r>
              <a:rPr lang="en-GB"/>
              <a:t>Footer </a:t>
            </a:r>
            <a:endParaRPr lang="en-GB" dirty="0"/>
          </a:p>
        </p:txBody>
      </p:sp>
      <p:sp>
        <p:nvSpPr>
          <p:cNvPr id="9" name="Content Placeholder 14"/>
          <p:cNvSpPr>
            <a:spLocks noGrp="1"/>
          </p:cNvSpPr>
          <p:nvPr>
            <p:ph sz="quarter" idx="13"/>
          </p:nvPr>
        </p:nvSpPr>
        <p:spPr>
          <a:xfrm>
            <a:off x="6215064" y="1528764"/>
            <a:ext cx="5464174" cy="4830761"/>
          </a:xfrm>
        </p:spPr>
        <p:txBody>
          <a:bodyPr/>
          <a:lstStyle>
            <a:lvl1pPr marL="0" indent="0">
              <a:spcAft>
                <a:spcPts val="0"/>
              </a:spcAft>
              <a:buClr>
                <a:schemeClr val="accent2"/>
              </a:buClr>
              <a:buSzPct val="85000"/>
              <a:buFont typeface="Wingdings" pitchFamily="2" charset="2"/>
              <a:buNone/>
              <a:defRPr sz="2000"/>
            </a:lvl1pPr>
            <a:lvl2pPr marL="277200" indent="-277200">
              <a:spcAft>
                <a:spcPts val="0"/>
              </a:spcAft>
              <a:buClr>
                <a:schemeClr val="accent2"/>
              </a:buClr>
              <a:buSzPct val="85000"/>
              <a:buFont typeface="Wingdings" pitchFamily="2" charset="2"/>
              <a:buChar char="n"/>
              <a:defRPr sz="2000"/>
            </a:lvl2pPr>
            <a:lvl3pPr marL="522000" indent="-252000">
              <a:spcBef>
                <a:spcPts val="0"/>
              </a:spcBef>
              <a:spcAft>
                <a:spcPts val="0"/>
              </a:spcAft>
              <a:buClr>
                <a:schemeClr val="tx1"/>
              </a:buClr>
              <a:buFont typeface="Wingdings" pitchFamily="2" charset="2"/>
              <a:buChar char=""/>
              <a:defRPr sz="2000"/>
            </a:lvl3pPr>
            <a:lvl4pPr marL="756000" indent="-241200">
              <a:spcBef>
                <a:spcPts val="0"/>
              </a:spcBef>
              <a:spcAft>
                <a:spcPts val="0"/>
              </a:spcAft>
              <a:buClr>
                <a:schemeClr val="tx1"/>
              </a:buClr>
              <a:buFont typeface="Wingdings" pitchFamily="2" charset="2"/>
              <a:buChar char=""/>
              <a:defRPr sz="2000"/>
            </a:lvl4pPr>
            <a:lvl5pPr marL="964800" indent="-212400">
              <a:spcBef>
                <a:spcPts val="0"/>
              </a:spcBef>
              <a:spcAft>
                <a:spcPts val="0"/>
              </a:spcAft>
              <a:buClr>
                <a:schemeClr val="tx1"/>
              </a:buClr>
              <a:buFont typeface="Wingdings" pitchFamily="2" charset="2"/>
              <a:buChar char=""/>
              <a:defRPr sz="1800"/>
            </a:lvl5pPr>
            <a:lvl6pPr marL="1144800" indent="-180000">
              <a:spcBef>
                <a:spcPts val="0"/>
              </a:spcBef>
              <a:spcAft>
                <a:spcPts val="0"/>
              </a:spcAft>
              <a:buClr>
                <a:schemeClr val="tx1"/>
              </a:buClr>
              <a:buFont typeface="Wingdings" pitchFamily="2" charset="2"/>
              <a:buChar char="n"/>
              <a:defRPr sz="1400"/>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Text Placeholder 43"/>
          <p:cNvSpPr>
            <a:spLocks noGrp="1"/>
          </p:cNvSpPr>
          <p:nvPr>
            <p:ph type="body" sz="quarter" idx="11"/>
          </p:nvPr>
        </p:nvSpPr>
        <p:spPr>
          <a:xfrm>
            <a:off x="508000" y="1528762"/>
            <a:ext cx="5468938" cy="4830763"/>
          </a:xfrm>
        </p:spPr>
        <p:txBody>
          <a:bodyPr/>
          <a:lstStyle>
            <a:lvl1pPr marL="0" indent="0">
              <a:spcAft>
                <a:spcPts val="0"/>
              </a:spcAft>
              <a:buClr>
                <a:schemeClr val="accent2"/>
              </a:buClr>
              <a:buSzPct val="85000"/>
              <a:buFont typeface="Wingdings" pitchFamily="2" charset="2"/>
              <a:buNone/>
              <a:defRPr sz="2000"/>
            </a:lvl1pPr>
            <a:lvl2pPr marL="277200" indent="-277200">
              <a:spcAft>
                <a:spcPts val="0"/>
              </a:spcAft>
              <a:buClr>
                <a:schemeClr val="accent2"/>
              </a:buClr>
              <a:buSzPct val="85000"/>
              <a:buFont typeface="Wingdings" pitchFamily="2" charset="2"/>
              <a:buChar char="n"/>
              <a:defRPr sz="2000"/>
            </a:lvl2pPr>
            <a:lvl3pPr marL="522000" indent="-252000">
              <a:spcAft>
                <a:spcPts val="0"/>
              </a:spcAft>
              <a:buClr>
                <a:schemeClr val="tx1"/>
              </a:buClr>
              <a:buFont typeface="Wingdings" pitchFamily="2" charset="2"/>
              <a:buChar char=""/>
              <a:defRPr sz="2000"/>
            </a:lvl3pPr>
            <a:lvl4pPr marL="756000" indent="-241294">
              <a:spcBef>
                <a:spcPts val="0"/>
              </a:spcBef>
              <a:spcAft>
                <a:spcPts val="0"/>
              </a:spcAft>
              <a:buClr>
                <a:schemeClr val="tx1"/>
              </a:buClr>
              <a:buFont typeface="Wingdings" pitchFamily="2" charset="2"/>
              <a:buChar char=""/>
              <a:defRPr sz="2000"/>
            </a:lvl4pPr>
            <a:lvl5pPr marL="964800" indent="-212400">
              <a:spcBef>
                <a:spcPts val="0"/>
              </a:spcBef>
              <a:spcAft>
                <a:spcPts val="0"/>
              </a:spcAft>
              <a:buClr>
                <a:schemeClr val="tx1"/>
              </a:buClr>
              <a:buFont typeface="Wingdings" pitchFamily="2" charset="2"/>
              <a:buChar char=""/>
              <a:defRPr sz="1800"/>
            </a:lvl5pPr>
            <a:lvl6pPr marL="1144800" indent="-180000">
              <a:spcBef>
                <a:spcPts val="0"/>
              </a:spcBef>
              <a:spcAft>
                <a:spcPts val="0"/>
              </a:spcAft>
              <a:buClr>
                <a:schemeClr val="tx1"/>
              </a:buClr>
              <a:buFont typeface="Wingdings" pitchFamily="2" charset="2"/>
              <a:buChar char=""/>
              <a:defRPr sz="1400"/>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cSld>
  <p:clrMapOvr>
    <a:masterClrMapping/>
  </p:clrMapOvr>
  <p:transition/>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 High Content">
    <p:spTree>
      <p:nvGrpSpPr>
        <p:cNvPr id="1" name=""/>
        <p:cNvGrpSpPr/>
        <p:nvPr/>
      </p:nvGrpSpPr>
      <p:grpSpPr>
        <a:xfrm>
          <a:off x="0" y="0"/>
          <a:ext cx="0" cy="0"/>
          <a:chOff x="0" y="0"/>
          <a:chExt cx="0" cy="0"/>
        </a:xfrm>
      </p:grpSpPr>
      <p:sp>
        <p:nvSpPr>
          <p:cNvPr id="34" name="Rectangle 2"/>
          <p:cNvSpPr>
            <a:spLocks noGrp="1" noChangeArrowheads="1"/>
          </p:cNvSpPr>
          <p:nvPr>
            <p:ph type="title"/>
          </p:nvPr>
        </p:nvSpPr>
        <p:spPr bwMode="auto">
          <a:xfrm>
            <a:off x="508000" y="712800"/>
            <a:ext cx="11171238" cy="752475"/>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lvl1pPr>
              <a:lnSpc>
                <a:spcPct val="100000"/>
              </a:lnSpc>
              <a:defRPr lang="en-US" sz="2400" b="1" kern="1200" cap="none" baseline="0" noProof="0" dirty="0" smtClean="0">
                <a:solidFill>
                  <a:schemeClr val="tx1"/>
                </a:solidFill>
                <a:latin typeface="+mj-lt"/>
                <a:ea typeface="+mj-ea"/>
                <a:cs typeface="+mj-cs"/>
              </a:defRPr>
            </a:lvl1pPr>
          </a:lstStyle>
          <a:p>
            <a:pPr lvl="0" algn="l" defTabSz="1219170" rtl="0" eaLnBrk="1" latinLnBrk="0" hangingPunct="1">
              <a:lnSpc>
                <a:spcPct val="95000"/>
              </a:lnSpc>
              <a:spcBef>
                <a:spcPct val="0"/>
              </a:spcBef>
              <a:buNone/>
            </a:pPr>
            <a:r>
              <a:rPr lang="en-US"/>
              <a:t>Click to edit Master title style</a:t>
            </a:r>
            <a:endParaRPr lang="en-GB" dirty="0"/>
          </a:p>
        </p:txBody>
      </p:sp>
      <p:sp>
        <p:nvSpPr>
          <p:cNvPr id="10" name="Content Placeholder 14"/>
          <p:cNvSpPr>
            <a:spLocks noGrp="1"/>
          </p:cNvSpPr>
          <p:nvPr>
            <p:ph sz="quarter" idx="13"/>
          </p:nvPr>
        </p:nvSpPr>
        <p:spPr>
          <a:xfrm>
            <a:off x="6215063" y="1528764"/>
            <a:ext cx="5464175" cy="4830762"/>
          </a:xfrm>
        </p:spPr>
        <p:txBody>
          <a:bodyPr/>
          <a:lstStyle>
            <a:lvl1pPr marL="0" indent="0">
              <a:lnSpc>
                <a:spcPct val="140000"/>
              </a:lnSpc>
              <a:spcAft>
                <a:spcPts val="0"/>
              </a:spcAft>
              <a:buClr>
                <a:schemeClr val="accent2"/>
              </a:buClr>
              <a:buSzPct val="85000"/>
              <a:buFont typeface="Wingdings" pitchFamily="2" charset="2"/>
              <a:buNone/>
              <a:defRPr sz="1600"/>
            </a:lvl1pPr>
            <a:lvl2pPr marL="216000" indent="-216000">
              <a:lnSpc>
                <a:spcPct val="140000"/>
              </a:lnSpc>
              <a:spcBef>
                <a:spcPts val="0"/>
              </a:spcBef>
              <a:spcAft>
                <a:spcPts val="0"/>
              </a:spcAft>
              <a:buClr>
                <a:schemeClr val="accent2"/>
              </a:buClr>
              <a:buSzPct val="85000"/>
              <a:buFont typeface="Wingdings" pitchFamily="2" charset="2"/>
              <a:buChar char="n"/>
              <a:defRPr sz="1600"/>
            </a:lvl2pPr>
            <a:lvl3pPr marL="410400" indent="-194400">
              <a:lnSpc>
                <a:spcPct val="140000"/>
              </a:lnSpc>
              <a:spcBef>
                <a:spcPts val="0"/>
              </a:spcBef>
              <a:spcAft>
                <a:spcPts val="0"/>
              </a:spcAft>
              <a:buClr>
                <a:schemeClr val="tx1"/>
              </a:buClr>
              <a:buFont typeface="Wingdings" pitchFamily="2" charset="2"/>
              <a:buChar char="n"/>
              <a:defRPr sz="1600"/>
            </a:lvl3pPr>
            <a:lvl4pPr marL="597600" indent="-187200">
              <a:lnSpc>
                <a:spcPct val="140000"/>
              </a:lnSpc>
              <a:spcBef>
                <a:spcPts val="0"/>
              </a:spcBef>
              <a:spcAft>
                <a:spcPts val="0"/>
              </a:spcAft>
              <a:buClr>
                <a:schemeClr val="tx1"/>
              </a:buClr>
              <a:buFont typeface="Wingdings" pitchFamily="2" charset="2"/>
              <a:buChar char="n"/>
              <a:defRPr sz="1600"/>
            </a:lvl4pPr>
            <a:lvl5pPr marL="766800" indent="-154800">
              <a:lnSpc>
                <a:spcPct val="140000"/>
              </a:lnSpc>
              <a:spcBef>
                <a:spcPts val="0"/>
              </a:spcBef>
              <a:spcAft>
                <a:spcPts val="0"/>
              </a:spcAft>
              <a:buClr>
                <a:schemeClr val="tx1"/>
              </a:buClr>
              <a:buFont typeface="Wingdings" pitchFamily="2" charset="2"/>
              <a:buChar char="n"/>
              <a:defRPr sz="1400"/>
            </a:lvl5pPr>
            <a:lvl6pPr marL="914400" indent="-144000">
              <a:lnSpc>
                <a:spcPct val="140000"/>
              </a:lnSpc>
              <a:spcBef>
                <a:spcPts val="0"/>
              </a:spcBef>
              <a:spcAft>
                <a:spcPts val="0"/>
              </a:spcAft>
              <a:buClr>
                <a:schemeClr val="tx1"/>
              </a:buClr>
              <a:buFont typeface="Wingdings" pitchFamily="2" charset="2"/>
              <a:buChar char="n"/>
              <a:tabLst/>
              <a:defRPr sz="1200"/>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2" name="Text Placeholder 43"/>
          <p:cNvSpPr>
            <a:spLocks noGrp="1"/>
          </p:cNvSpPr>
          <p:nvPr>
            <p:ph type="body" sz="quarter" idx="11"/>
          </p:nvPr>
        </p:nvSpPr>
        <p:spPr>
          <a:xfrm>
            <a:off x="508000" y="1528762"/>
            <a:ext cx="5468938" cy="4830763"/>
          </a:xfrm>
        </p:spPr>
        <p:txBody>
          <a:bodyPr/>
          <a:lstStyle>
            <a:lvl1pPr marL="0" indent="0">
              <a:lnSpc>
                <a:spcPct val="140000"/>
              </a:lnSpc>
              <a:spcAft>
                <a:spcPts val="0"/>
              </a:spcAft>
              <a:buClr>
                <a:schemeClr val="accent2"/>
              </a:buClr>
              <a:buSzPct val="85000"/>
              <a:buFont typeface="Wingdings" pitchFamily="2" charset="2"/>
              <a:buNone/>
              <a:defRPr sz="1600"/>
            </a:lvl1pPr>
            <a:lvl2pPr marL="216000" indent="-216000">
              <a:lnSpc>
                <a:spcPct val="140000"/>
              </a:lnSpc>
              <a:spcAft>
                <a:spcPts val="0"/>
              </a:spcAft>
              <a:buClr>
                <a:schemeClr val="accent2"/>
              </a:buClr>
              <a:buSzPct val="85000"/>
              <a:buFont typeface="Wingdings" pitchFamily="2" charset="2"/>
              <a:buChar char="n"/>
              <a:defRPr sz="1600"/>
            </a:lvl2pPr>
            <a:lvl3pPr marL="410400" indent="-194400">
              <a:lnSpc>
                <a:spcPct val="140000"/>
              </a:lnSpc>
              <a:spcAft>
                <a:spcPts val="0"/>
              </a:spcAft>
              <a:buClr>
                <a:schemeClr val="tx1"/>
              </a:buClr>
              <a:buFont typeface="Wingdings" pitchFamily="2" charset="2"/>
              <a:buChar char=""/>
              <a:defRPr sz="1600"/>
            </a:lvl3pPr>
            <a:lvl4pPr marL="597600" indent="-187200">
              <a:lnSpc>
                <a:spcPct val="140000"/>
              </a:lnSpc>
              <a:spcAft>
                <a:spcPts val="0"/>
              </a:spcAft>
              <a:buClr>
                <a:schemeClr val="tx1"/>
              </a:buClr>
              <a:buFont typeface="Wingdings" pitchFamily="2" charset="2"/>
              <a:buChar char="n"/>
              <a:defRPr sz="1600"/>
            </a:lvl4pPr>
            <a:lvl5pPr marL="766800" indent="-154800">
              <a:lnSpc>
                <a:spcPct val="140000"/>
              </a:lnSpc>
              <a:spcBef>
                <a:spcPts val="0"/>
              </a:spcBef>
              <a:spcAft>
                <a:spcPts val="0"/>
              </a:spcAft>
              <a:buClr>
                <a:schemeClr val="tx1"/>
              </a:buClr>
              <a:buFont typeface="Wingdings" pitchFamily="2" charset="2"/>
              <a:buChar char="n"/>
              <a:defRPr sz="1400"/>
            </a:lvl5pPr>
            <a:lvl6pPr marL="914400" indent="-144000">
              <a:lnSpc>
                <a:spcPct val="140000"/>
              </a:lnSpc>
              <a:spcBef>
                <a:spcPts val="0"/>
              </a:spcBef>
              <a:spcAft>
                <a:spcPts val="0"/>
              </a:spcAft>
              <a:buClr>
                <a:schemeClr val="tx1"/>
              </a:buClr>
              <a:buFont typeface="Wingdings" pitchFamily="2" charset="2"/>
              <a:buChar char="n"/>
              <a:defRPr sz="1200"/>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6"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mn-lt"/>
                <a:ea typeface="+mn-ea"/>
                <a:cs typeface="Arial" pitchFamily="34" charset="0"/>
              </a:defRPr>
            </a:lvl1pPr>
          </a:lstStyle>
          <a:p>
            <a:pPr>
              <a:defRPr/>
            </a:pPr>
            <a:r>
              <a:rPr lang="en-US"/>
              <a:t>August 2018</a:t>
            </a:r>
            <a:endParaRPr lang="en-GB" dirty="0"/>
          </a:p>
        </p:txBody>
      </p:sp>
      <p:sp>
        <p:nvSpPr>
          <p:cNvPr id="18"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mn-lt"/>
                <a:cs typeface="Arial" pitchFamily="34" charset="0"/>
              </a:defRPr>
            </a:lvl1pPr>
          </a:lstStyle>
          <a:p>
            <a:fld id="{D32BAE6A-B452-4007-8177-56DD051636F9}" type="slidenum">
              <a:rPr lang="en-GB" smtClean="0"/>
              <a:pPr/>
              <a:t>‹#›</a:t>
            </a:fld>
            <a:endParaRPr lang="en-GB" dirty="0"/>
          </a:p>
        </p:txBody>
      </p:sp>
      <p:sp>
        <p:nvSpPr>
          <p:cNvPr id="20"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mn-lt"/>
                <a:cs typeface="Arial" pitchFamily="34" charset="0"/>
              </a:defRPr>
            </a:lvl1pPr>
          </a:lstStyle>
          <a:p>
            <a:pPr>
              <a:defRPr/>
            </a:pPr>
            <a:r>
              <a:rPr lang="en-GB"/>
              <a:t>Footer </a:t>
            </a:r>
            <a:endParaRPr lang="en-GB" dirty="0"/>
          </a:p>
        </p:txBody>
      </p:sp>
    </p:spTree>
  </p:cSld>
  <p:clrMapOvr>
    <a:masterClrMapping/>
  </p:clrMapOvr>
  <p:transition/>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 Graphs">
    <p:spTree>
      <p:nvGrpSpPr>
        <p:cNvPr id="1" name=""/>
        <p:cNvGrpSpPr/>
        <p:nvPr/>
      </p:nvGrpSpPr>
      <p:grpSpPr>
        <a:xfrm>
          <a:off x="0" y="0"/>
          <a:ext cx="0" cy="0"/>
          <a:chOff x="0" y="0"/>
          <a:chExt cx="0" cy="0"/>
        </a:xfrm>
      </p:grpSpPr>
      <p:sp>
        <p:nvSpPr>
          <p:cNvPr id="67" name="Content Placeholder 51"/>
          <p:cNvSpPr>
            <a:spLocks noGrp="1"/>
          </p:cNvSpPr>
          <p:nvPr>
            <p:ph sz="quarter" idx="29" hasCustomPrompt="1"/>
          </p:nvPr>
        </p:nvSpPr>
        <p:spPr>
          <a:xfrm>
            <a:off x="509312" y="6201069"/>
            <a:ext cx="5543051" cy="158455"/>
          </a:xfrm>
        </p:spPr>
        <p:txBody>
          <a:bodyPr wrap="square">
            <a:noAutofit/>
          </a:bodyPr>
          <a:lstStyle>
            <a:lvl1pPr>
              <a:defRPr sz="900" cap="none" baseline="0">
                <a:solidFill>
                  <a:schemeClr val="tx1"/>
                </a:solidFill>
                <a:latin typeface="+mn-lt"/>
              </a:defRPr>
            </a:lvl1pPr>
          </a:lstStyle>
          <a:p>
            <a:pPr lvl="0"/>
            <a:r>
              <a:rPr lang="en-GB" dirty="0"/>
              <a:t>CLICK TO EDIT SOURCE</a:t>
            </a:r>
          </a:p>
        </p:txBody>
      </p:sp>
      <p:sp>
        <p:nvSpPr>
          <p:cNvPr id="32" name="Rectangle 2"/>
          <p:cNvSpPr>
            <a:spLocks noGrp="1" noChangeArrowheads="1"/>
          </p:cNvSpPr>
          <p:nvPr>
            <p:ph type="title"/>
          </p:nvPr>
        </p:nvSpPr>
        <p:spPr bwMode="auto">
          <a:xfrm>
            <a:off x="508000" y="712800"/>
            <a:ext cx="11171237" cy="752475"/>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lvl1pPr>
              <a:lnSpc>
                <a:spcPct val="100000"/>
              </a:lnSpc>
              <a:defRPr lang="en-GB" sz="2400" b="1" kern="1200" cap="none" baseline="0" noProof="0" dirty="0" smtClean="0">
                <a:solidFill>
                  <a:schemeClr val="tx1"/>
                </a:solidFill>
                <a:latin typeface="+mj-lt"/>
                <a:ea typeface="+mj-ea"/>
                <a:cs typeface="+mj-cs"/>
              </a:defRPr>
            </a:lvl1pPr>
          </a:lstStyle>
          <a:p>
            <a:pPr lvl="0" algn="l" defTabSz="1219170" rtl="0" eaLnBrk="1" latinLnBrk="0" hangingPunct="1">
              <a:lnSpc>
                <a:spcPct val="95000"/>
              </a:lnSpc>
              <a:spcBef>
                <a:spcPct val="0"/>
              </a:spcBef>
              <a:buNone/>
            </a:pPr>
            <a:r>
              <a:rPr lang="en-US" noProof="0"/>
              <a:t>Click to edit Master title style</a:t>
            </a:r>
            <a:endParaRPr lang="en-GB" noProof="0" dirty="0"/>
          </a:p>
        </p:txBody>
      </p:sp>
      <p:sp>
        <p:nvSpPr>
          <p:cNvPr id="39" name="Content Placeholder 51"/>
          <p:cNvSpPr>
            <a:spLocks noGrp="1"/>
          </p:cNvSpPr>
          <p:nvPr>
            <p:ph sz="quarter" idx="45" hasCustomPrompt="1"/>
          </p:nvPr>
        </p:nvSpPr>
        <p:spPr>
          <a:xfrm>
            <a:off x="508000" y="4199574"/>
            <a:ext cx="5468938" cy="256352"/>
          </a:xfrm>
        </p:spPr>
        <p:txBody>
          <a:bodyPr vert="horz" wrap="square" lIns="0" tIns="0" rIns="0" bIns="0" rtlCol="0">
            <a:spAutoFit/>
          </a:bodyPr>
          <a:lstStyle>
            <a:lvl1pPr>
              <a:defRPr lang="nl-NL" sz="1400" kern="1200" baseline="0" dirty="0">
                <a:solidFill>
                  <a:schemeClr val="tx1"/>
                </a:solidFill>
                <a:latin typeface="+mn-lt"/>
                <a:ea typeface="+mn-ea"/>
                <a:cs typeface="+mn-cs"/>
              </a:defRPr>
            </a:lvl1pPr>
          </a:lstStyle>
          <a:p>
            <a:pPr marL="0" lvl="0" indent="0" algn="l" defTabSz="1219170" rtl="0" eaLnBrk="1" latinLnBrk="0" hangingPunct="1">
              <a:lnSpc>
                <a:spcPct val="119000"/>
              </a:lnSpc>
              <a:spcBef>
                <a:spcPts val="0"/>
              </a:spcBef>
              <a:spcAft>
                <a:spcPts val="0"/>
              </a:spcAft>
              <a:buClr>
                <a:srgbClr val="F7D117"/>
              </a:buClr>
              <a:buSzPct val="120000"/>
              <a:buFont typeface="Wingdings" pitchFamily="2" charset="2"/>
              <a:buNone/>
            </a:pPr>
            <a:r>
              <a:rPr lang="en-GB" dirty="0"/>
              <a:t>Click to edit Unit of measure</a:t>
            </a:r>
          </a:p>
        </p:txBody>
      </p:sp>
      <p:sp>
        <p:nvSpPr>
          <p:cNvPr id="40" name="Content Placeholder 51"/>
          <p:cNvSpPr>
            <a:spLocks noGrp="1"/>
          </p:cNvSpPr>
          <p:nvPr>
            <p:ph sz="quarter" idx="46" hasCustomPrompt="1"/>
          </p:nvPr>
        </p:nvSpPr>
        <p:spPr>
          <a:xfrm>
            <a:off x="508000" y="3864611"/>
            <a:ext cx="5468938" cy="293029"/>
          </a:xfrm>
        </p:spPr>
        <p:txBody>
          <a:bodyPr vert="horz" wrap="square" lIns="0" tIns="0" rIns="0" bIns="0" rtlCol="0">
            <a:spAutoFit/>
          </a:bodyPr>
          <a:lstStyle>
            <a:lvl1pPr>
              <a:defRPr lang="nl-NL" sz="1600" kern="1200" cap="none" baseline="0" dirty="0">
                <a:solidFill>
                  <a:schemeClr val="tx1"/>
                </a:solidFill>
                <a:latin typeface="+mj-lt"/>
                <a:ea typeface="+mn-ea"/>
                <a:cs typeface="+mn-cs"/>
              </a:defRPr>
            </a:lvl1pPr>
          </a:lstStyle>
          <a:p>
            <a:pPr marL="0" lvl="0" indent="0" algn="l" defTabSz="1219170" rtl="0" eaLnBrk="1" latinLnBrk="0" hangingPunct="1">
              <a:lnSpc>
                <a:spcPct val="119000"/>
              </a:lnSpc>
              <a:spcBef>
                <a:spcPts val="0"/>
              </a:spcBef>
              <a:spcAft>
                <a:spcPts val="0"/>
              </a:spcAft>
              <a:buClr>
                <a:srgbClr val="F7D117"/>
              </a:buClr>
              <a:buSzPct val="120000"/>
              <a:buFont typeface="Wingdings" pitchFamily="2" charset="2"/>
              <a:buNone/>
            </a:pPr>
            <a:r>
              <a:rPr lang="en-GB" dirty="0"/>
              <a:t>Chart title appears here</a:t>
            </a:r>
          </a:p>
        </p:txBody>
      </p:sp>
      <p:cxnSp>
        <p:nvCxnSpPr>
          <p:cNvPr id="41" name="Straight Connector 40"/>
          <p:cNvCxnSpPr/>
          <p:nvPr userDrawn="1"/>
        </p:nvCxnSpPr>
        <p:spPr>
          <a:xfrm>
            <a:off x="508000" y="4141370"/>
            <a:ext cx="5468938" cy="941"/>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sp>
        <p:nvSpPr>
          <p:cNvPr id="42" name="Chart Placeholder 16"/>
          <p:cNvSpPr>
            <a:spLocks noGrp="1"/>
          </p:cNvSpPr>
          <p:nvPr>
            <p:ph type="chart" sz="quarter" idx="47"/>
          </p:nvPr>
        </p:nvSpPr>
        <p:spPr>
          <a:xfrm>
            <a:off x="508000" y="4456229"/>
            <a:ext cx="5468938" cy="1623641"/>
          </a:xfrm>
        </p:spPr>
        <p:txBody>
          <a:bodyPr>
            <a:normAutofit/>
          </a:bodyPr>
          <a:lstStyle>
            <a:lvl1pPr>
              <a:defRPr sz="1400">
                <a:solidFill>
                  <a:schemeClr val="tx1"/>
                </a:solidFill>
                <a:latin typeface="+mn-lt"/>
              </a:defRPr>
            </a:lvl1pPr>
          </a:lstStyle>
          <a:p>
            <a:r>
              <a:rPr lang="en-US"/>
              <a:t>Click icon to add chart</a:t>
            </a:r>
            <a:endParaRPr lang="nl-NL" dirty="0"/>
          </a:p>
        </p:txBody>
      </p:sp>
      <p:cxnSp>
        <p:nvCxnSpPr>
          <p:cNvPr id="43" name="Straight Connector 42"/>
          <p:cNvCxnSpPr/>
          <p:nvPr userDrawn="1"/>
        </p:nvCxnSpPr>
        <p:spPr>
          <a:xfrm flipV="1">
            <a:off x="508000" y="5966640"/>
            <a:ext cx="5468938" cy="1880"/>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sp>
        <p:nvSpPr>
          <p:cNvPr id="99" name="Content Placeholder 51"/>
          <p:cNvSpPr>
            <a:spLocks noGrp="1"/>
          </p:cNvSpPr>
          <p:nvPr>
            <p:ph sz="quarter" idx="54" hasCustomPrompt="1"/>
          </p:nvPr>
        </p:nvSpPr>
        <p:spPr>
          <a:xfrm>
            <a:off x="508000" y="1863726"/>
            <a:ext cx="5468938" cy="256352"/>
          </a:xfrm>
        </p:spPr>
        <p:txBody>
          <a:bodyPr vert="horz" wrap="square" lIns="0" tIns="0" rIns="0" bIns="0" rtlCol="0">
            <a:spAutoFit/>
          </a:bodyPr>
          <a:lstStyle>
            <a:lvl1pPr>
              <a:defRPr lang="nl-NL" sz="1400" kern="1200" baseline="0" dirty="0">
                <a:solidFill>
                  <a:schemeClr val="tx1"/>
                </a:solidFill>
                <a:latin typeface="+mn-lt"/>
                <a:ea typeface="+mn-ea"/>
                <a:cs typeface="+mn-cs"/>
              </a:defRPr>
            </a:lvl1pPr>
          </a:lstStyle>
          <a:p>
            <a:pPr marL="0" lvl="0" indent="0" algn="l" defTabSz="1219170" rtl="0" eaLnBrk="1" latinLnBrk="0" hangingPunct="1">
              <a:lnSpc>
                <a:spcPct val="119000"/>
              </a:lnSpc>
              <a:spcBef>
                <a:spcPts val="0"/>
              </a:spcBef>
              <a:spcAft>
                <a:spcPts val="0"/>
              </a:spcAft>
              <a:buClr>
                <a:srgbClr val="F7D117"/>
              </a:buClr>
              <a:buSzPct val="120000"/>
              <a:buFont typeface="Wingdings" pitchFamily="2" charset="2"/>
              <a:buNone/>
            </a:pPr>
            <a:r>
              <a:rPr lang="en-GB" dirty="0"/>
              <a:t>Click to edit Unit of measure</a:t>
            </a:r>
          </a:p>
        </p:txBody>
      </p:sp>
      <p:sp>
        <p:nvSpPr>
          <p:cNvPr id="100" name="Content Placeholder 51"/>
          <p:cNvSpPr>
            <a:spLocks noGrp="1"/>
          </p:cNvSpPr>
          <p:nvPr>
            <p:ph sz="quarter" idx="55" hasCustomPrompt="1"/>
          </p:nvPr>
        </p:nvSpPr>
        <p:spPr>
          <a:xfrm>
            <a:off x="508000" y="1528763"/>
            <a:ext cx="5468938" cy="293029"/>
          </a:xfrm>
        </p:spPr>
        <p:txBody>
          <a:bodyPr vert="horz" wrap="square" lIns="0" tIns="0" rIns="0" bIns="0" rtlCol="0">
            <a:spAutoFit/>
          </a:bodyPr>
          <a:lstStyle>
            <a:lvl1pPr>
              <a:defRPr lang="nl-NL" sz="1600" kern="1200" cap="none" baseline="0" dirty="0">
                <a:solidFill>
                  <a:schemeClr val="tx1"/>
                </a:solidFill>
                <a:latin typeface="+mj-lt"/>
                <a:ea typeface="+mn-ea"/>
                <a:cs typeface="+mn-cs"/>
              </a:defRPr>
            </a:lvl1pPr>
          </a:lstStyle>
          <a:p>
            <a:pPr marL="0" lvl="0" indent="0" algn="l" defTabSz="1219170" rtl="0" eaLnBrk="1" latinLnBrk="0" hangingPunct="1">
              <a:lnSpc>
                <a:spcPct val="119000"/>
              </a:lnSpc>
              <a:spcBef>
                <a:spcPts val="0"/>
              </a:spcBef>
              <a:spcAft>
                <a:spcPts val="0"/>
              </a:spcAft>
              <a:buClr>
                <a:srgbClr val="F7D117"/>
              </a:buClr>
              <a:buSzPct val="120000"/>
              <a:buFont typeface="Wingdings" pitchFamily="2" charset="2"/>
              <a:buNone/>
            </a:pPr>
            <a:r>
              <a:rPr lang="en-GB" dirty="0"/>
              <a:t>Chart title appears here</a:t>
            </a:r>
          </a:p>
        </p:txBody>
      </p:sp>
      <p:cxnSp>
        <p:nvCxnSpPr>
          <p:cNvPr id="101" name="Straight Connector 100"/>
          <p:cNvCxnSpPr/>
          <p:nvPr userDrawn="1"/>
        </p:nvCxnSpPr>
        <p:spPr>
          <a:xfrm>
            <a:off x="508000" y="1805522"/>
            <a:ext cx="5468938" cy="941"/>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sp>
        <p:nvSpPr>
          <p:cNvPr id="102" name="Chart Placeholder 16"/>
          <p:cNvSpPr>
            <a:spLocks noGrp="1"/>
          </p:cNvSpPr>
          <p:nvPr>
            <p:ph type="chart" sz="quarter" idx="56"/>
          </p:nvPr>
        </p:nvSpPr>
        <p:spPr>
          <a:xfrm>
            <a:off x="508000" y="2120382"/>
            <a:ext cx="5468938" cy="1623641"/>
          </a:xfrm>
        </p:spPr>
        <p:txBody>
          <a:bodyPr>
            <a:normAutofit/>
          </a:bodyPr>
          <a:lstStyle>
            <a:lvl1pPr>
              <a:defRPr sz="1400">
                <a:solidFill>
                  <a:schemeClr val="tx1"/>
                </a:solidFill>
                <a:latin typeface="+mn-lt"/>
              </a:defRPr>
            </a:lvl1pPr>
          </a:lstStyle>
          <a:p>
            <a:r>
              <a:rPr lang="en-US"/>
              <a:t>Click icon to add chart</a:t>
            </a:r>
            <a:endParaRPr lang="nl-NL" dirty="0"/>
          </a:p>
        </p:txBody>
      </p:sp>
      <p:cxnSp>
        <p:nvCxnSpPr>
          <p:cNvPr id="103" name="Straight Connector 102"/>
          <p:cNvCxnSpPr/>
          <p:nvPr userDrawn="1"/>
        </p:nvCxnSpPr>
        <p:spPr>
          <a:xfrm flipV="1">
            <a:off x="508000" y="3732357"/>
            <a:ext cx="5468938" cy="1880"/>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sp>
        <p:nvSpPr>
          <p:cNvPr id="104" name="Content Placeholder 51"/>
          <p:cNvSpPr>
            <a:spLocks noGrp="1"/>
          </p:cNvSpPr>
          <p:nvPr>
            <p:ph sz="quarter" idx="57" hasCustomPrompt="1"/>
          </p:nvPr>
        </p:nvSpPr>
        <p:spPr>
          <a:xfrm>
            <a:off x="6215063" y="4199574"/>
            <a:ext cx="5464175" cy="256352"/>
          </a:xfrm>
        </p:spPr>
        <p:txBody>
          <a:bodyPr vert="horz" wrap="square" lIns="0" tIns="0" rIns="0" bIns="0" rtlCol="0">
            <a:spAutoFit/>
          </a:bodyPr>
          <a:lstStyle>
            <a:lvl1pPr>
              <a:defRPr lang="nl-NL" sz="1400" kern="1200" baseline="0" dirty="0">
                <a:solidFill>
                  <a:schemeClr val="tx1"/>
                </a:solidFill>
                <a:latin typeface="+mn-lt"/>
                <a:ea typeface="+mn-ea"/>
                <a:cs typeface="+mn-cs"/>
              </a:defRPr>
            </a:lvl1pPr>
          </a:lstStyle>
          <a:p>
            <a:pPr marL="0" lvl="0" indent="0" algn="l" defTabSz="1219170" rtl="0" eaLnBrk="1" latinLnBrk="0" hangingPunct="1">
              <a:lnSpc>
                <a:spcPct val="119000"/>
              </a:lnSpc>
              <a:spcBef>
                <a:spcPts val="0"/>
              </a:spcBef>
              <a:spcAft>
                <a:spcPts val="0"/>
              </a:spcAft>
              <a:buClr>
                <a:srgbClr val="F7D117"/>
              </a:buClr>
              <a:buSzPct val="120000"/>
              <a:buFont typeface="Wingdings" pitchFamily="2" charset="2"/>
              <a:buNone/>
            </a:pPr>
            <a:r>
              <a:rPr lang="en-GB" dirty="0"/>
              <a:t>Click to edit Unit of measure</a:t>
            </a:r>
          </a:p>
        </p:txBody>
      </p:sp>
      <p:sp>
        <p:nvSpPr>
          <p:cNvPr id="105" name="Content Placeholder 51"/>
          <p:cNvSpPr>
            <a:spLocks noGrp="1"/>
          </p:cNvSpPr>
          <p:nvPr>
            <p:ph sz="quarter" idx="58" hasCustomPrompt="1"/>
          </p:nvPr>
        </p:nvSpPr>
        <p:spPr>
          <a:xfrm>
            <a:off x="6215063" y="3864611"/>
            <a:ext cx="5464175" cy="293029"/>
          </a:xfrm>
        </p:spPr>
        <p:txBody>
          <a:bodyPr vert="horz" wrap="square" lIns="0" tIns="0" rIns="0" bIns="0" rtlCol="0">
            <a:spAutoFit/>
          </a:bodyPr>
          <a:lstStyle>
            <a:lvl1pPr>
              <a:defRPr lang="nl-NL" sz="1600" kern="1200" cap="none" baseline="0" dirty="0">
                <a:solidFill>
                  <a:schemeClr val="tx1"/>
                </a:solidFill>
                <a:latin typeface="+mj-lt"/>
                <a:ea typeface="+mn-ea"/>
                <a:cs typeface="+mn-cs"/>
              </a:defRPr>
            </a:lvl1pPr>
          </a:lstStyle>
          <a:p>
            <a:pPr marL="0" lvl="0" indent="0" algn="l" defTabSz="1219170" rtl="0" eaLnBrk="1" latinLnBrk="0" hangingPunct="1">
              <a:lnSpc>
                <a:spcPct val="119000"/>
              </a:lnSpc>
              <a:spcBef>
                <a:spcPts val="0"/>
              </a:spcBef>
              <a:spcAft>
                <a:spcPts val="0"/>
              </a:spcAft>
              <a:buClr>
                <a:srgbClr val="F7D117"/>
              </a:buClr>
              <a:buSzPct val="120000"/>
              <a:buFont typeface="Wingdings" pitchFamily="2" charset="2"/>
              <a:buNone/>
            </a:pPr>
            <a:r>
              <a:rPr lang="en-GB" dirty="0"/>
              <a:t>CHART TITLE APPEARS HERE</a:t>
            </a:r>
          </a:p>
        </p:txBody>
      </p:sp>
      <p:cxnSp>
        <p:nvCxnSpPr>
          <p:cNvPr id="106" name="Straight Connector 105"/>
          <p:cNvCxnSpPr/>
          <p:nvPr userDrawn="1"/>
        </p:nvCxnSpPr>
        <p:spPr>
          <a:xfrm>
            <a:off x="6215063" y="4141387"/>
            <a:ext cx="5464175" cy="914"/>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sp>
        <p:nvSpPr>
          <p:cNvPr id="107" name="Chart Placeholder 16"/>
          <p:cNvSpPr>
            <a:spLocks noGrp="1"/>
          </p:cNvSpPr>
          <p:nvPr>
            <p:ph type="chart" sz="quarter" idx="59"/>
          </p:nvPr>
        </p:nvSpPr>
        <p:spPr>
          <a:xfrm>
            <a:off x="6215063" y="4456229"/>
            <a:ext cx="5464175" cy="1623641"/>
          </a:xfrm>
        </p:spPr>
        <p:txBody>
          <a:bodyPr>
            <a:normAutofit/>
          </a:bodyPr>
          <a:lstStyle>
            <a:lvl1pPr>
              <a:defRPr sz="1400">
                <a:solidFill>
                  <a:schemeClr val="tx1"/>
                </a:solidFill>
                <a:latin typeface="+mn-lt"/>
              </a:defRPr>
            </a:lvl1pPr>
          </a:lstStyle>
          <a:p>
            <a:r>
              <a:rPr lang="en-US"/>
              <a:t>Click icon to add chart</a:t>
            </a:r>
            <a:endParaRPr lang="nl-NL" dirty="0"/>
          </a:p>
        </p:txBody>
      </p:sp>
      <p:cxnSp>
        <p:nvCxnSpPr>
          <p:cNvPr id="108" name="Straight Connector 107"/>
          <p:cNvCxnSpPr/>
          <p:nvPr userDrawn="1"/>
        </p:nvCxnSpPr>
        <p:spPr>
          <a:xfrm flipV="1">
            <a:off x="6215063" y="5966657"/>
            <a:ext cx="5464175" cy="1829"/>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sp>
        <p:nvSpPr>
          <p:cNvPr id="109" name="Content Placeholder 51"/>
          <p:cNvSpPr>
            <a:spLocks noGrp="1"/>
          </p:cNvSpPr>
          <p:nvPr>
            <p:ph sz="quarter" idx="60" hasCustomPrompt="1"/>
          </p:nvPr>
        </p:nvSpPr>
        <p:spPr>
          <a:xfrm>
            <a:off x="6215063" y="1863726"/>
            <a:ext cx="5464175" cy="256352"/>
          </a:xfrm>
        </p:spPr>
        <p:txBody>
          <a:bodyPr vert="horz" wrap="square" lIns="0" tIns="0" rIns="0" bIns="0" rtlCol="0">
            <a:spAutoFit/>
          </a:bodyPr>
          <a:lstStyle>
            <a:lvl1pPr>
              <a:defRPr lang="nl-NL" sz="1400" kern="1200" baseline="0" dirty="0">
                <a:solidFill>
                  <a:schemeClr val="tx1"/>
                </a:solidFill>
                <a:latin typeface="+mn-lt"/>
                <a:ea typeface="+mn-ea"/>
                <a:cs typeface="+mn-cs"/>
              </a:defRPr>
            </a:lvl1pPr>
          </a:lstStyle>
          <a:p>
            <a:pPr marL="0" lvl="0" indent="0" algn="l" defTabSz="1219170" rtl="0" eaLnBrk="1" latinLnBrk="0" hangingPunct="1">
              <a:lnSpc>
                <a:spcPct val="119000"/>
              </a:lnSpc>
              <a:spcBef>
                <a:spcPts val="0"/>
              </a:spcBef>
              <a:spcAft>
                <a:spcPts val="0"/>
              </a:spcAft>
              <a:buClr>
                <a:srgbClr val="F7D117"/>
              </a:buClr>
              <a:buSzPct val="120000"/>
              <a:buFont typeface="Wingdings" pitchFamily="2" charset="2"/>
              <a:buNone/>
            </a:pPr>
            <a:r>
              <a:rPr lang="en-GB" dirty="0"/>
              <a:t>Click to edit Unit of measure</a:t>
            </a:r>
          </a:p>
        </p:txBody>
      </p:sp>
      <p:sp>
        <p:nvSpPr>
          <p:cNvPr id="110" name="Content Placeholder 51"/>
          <p:cNvSpPr>
            <a:spLocks noGrp="1"/>
          </p:cNvSpPr>
          <p:nvPr>
            <p:ph sz="quarter" idx="61" hasCustomPrompt="1"/>
          </p:nvPr>
        </p:nvSpPr>
        <p:spPr>
          <a:xfrm>
            <a:off x="6215063" y="1528763"/>
            <a:ext cx="5464175" cy="293029"/>
          </a:xfrm>
        </p:spPr>
        <p:txBody>
          <a:bodyPr vert="horz" wrap="square" lIns="0" tIns="0" rIns="0" bIns="0" rtlCol="0">
            <a:spAutoFit/>
          </a:bodyPr>
          <a:lstStyle>
            <a:lvl1pPr>
              <a:defRPr lang="nl-NL" sz="1600" kern="1200" cap="none" baseline="0" dirty="0">
                <a:solidFill>
                  <a:schemeClr val="tx1"/>
                </a:solidFill>
                <a:latin typeface="+mj-lt"/>
                <a:ea typeface="+mn-ea"/>
                <a:cs typeface="+mn-cs"/>
              </a:defRPr>
            </a:lvl1pPr>
          </a:lstStyle>
          <a:p>
            <a:pPr marL="0" lvl="0" indent="0" algn="l" defTabSz="1219170" rtl="0" eaLnBrk="1" latinLnBrk="0" hangingPunct="1">
              <a:lnSpc>
                <a:spcPct val="119000"/>
              </a:lnSpc>
              <a:spcBef>
                <a:spcPts val="0"/>
              </a:spcBef>
              <a:spcAft>
                <a:spcPts val="0"/>
              </a:spcAft>
              <a:buClr>
                <a:srgbClr val="F7D117"/>
              </a:buClr>
              <a:buSzPct val="120000"/>
              <a:buFont typeface="Wingdings" pitchFamily="2" charset="2"/>
              <a:buNone/>
            </a:pPr>
            <a:r>
              <a:rPr lang="en-GB" dirty="0"/>
              <a:t>Chart title appears here</a:t>
            </a:r>
          </a:p>
        </p:txBody>
      </p:sp>
      <p:cxnSp>
        <p:nvCxnSpPr>
          <p:cNvPr id="111" name="Straight Connector 110"/>
          <p:cNvCxnSpPr/>
          <p:nvPr userDrawn="1"/>
        </p:nvCxnSpPr>
        <p:spPr>
          <a:xfrm>
            <a:off x="6215063" y="1805539"/>
            <a:ext cx="5464175" cy="914"/>
          </a:xfrm>
          <a:prstGeom prst="line">
            <a:avLst/>
          </a:prstGeom>
          <a:ln w="50800">
            <a:solidFill>
              <a:schemeClr val="bg2"/>
            </a:solidFill>
          </a:ln>
        </p:spPr>
        <p:style>
          <a:lnRef idx="1">
            <a:schemeClr val="accent1"/>
          </a:lnRef>
          <a:fillRef idx="0">
            <a:schemeClr val="accent1"/>
          </a:fillRef>
          <a:effectRef idx="0">
            <a:schemeClr val="accent1"/>
          </a:effectRef>
          <a:fontRef idx="minor">
            <a:schemeClr val="tx1"/>
          </a:fontRef>
        </p:style>
      </p:cxnSp>
      <p:sp>
        <p:nvSpPr>
          <p:cNvPr id="112" name="Chart Placeholder 16"/>
          <p:cNvSpPr>
            <a:spLocks noGrp="1"/>
          </p:cNvSpPr>
          <p:nvPr>
            <p:ph type="chart" sz="quarter" idx="62"/>
          </p:nvPr>
        </p:nvSpPr>
        <p:spPr>
          <a:xfrm>
            <a:off x="6215063" y="2120382"/>
            <a:ext cx="5464175" cy="1623641"/>
          </a:xfrm>
        </p:spPr>
        <p:txBody>
          <a:bodyPr>
            <a:normAutofit/>
          </a:bodyPr>
          <a:lstStyle>
            <a:lvl1pPr>
              <a:defRPr sz="1400">
                <a:solidFill>
                  <a:schemeClr val="tx1"/>
                </a:solidFill>
                <a:latin typeface="+mn-lt"/>
              </a:defRPr>
            </a:lvl1pPr>
          </a:lstStyle>
          <a:p>
            <a:r>
              <a:rPr lang="en-US"/>
              <a:t>Click icon to add chart</a:t>
            </a:r>
            <a:endParaRPr lang="nl-NL" dirty="0"/>
          </a:p>
        </p:txBody>
      </p:sp>
      <p:cxnSp>
        <p:nvCxnSpPr>
          <p:cNvPr id="113" name="Straight Connector 112"/>
          <p:cNvCxnSpPr/>
          <p:nvPr userDrawn="1"/>
        </p:nvCxnSpPr>
        <p:spPr>
          <a:xfrm>
            <a:off x="6089108" y="3730543"/>
            <a:ext cx="5265195" cy="2448"/>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sp>
        <p:nvSpPr>
          <p:cNvPr id="29"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mn-lt"/>
                <a:ea typeface="+mn-ea"/>
                <a:cs typeface="Arial" pitchFamily="34" charset="0"/>
              </a:defRPr>
            </a:lvl1pPr>
          </a:lstStyle>
          <a:p>
            <a:pPr>
              <a:defRPr/>
            </a:pPr>
            <a:r>
              <a:rPr lang="en-US"/>
              <a:t>August 2018</a:t>
            </a:r>
            <a:endParaRPr lang="en-GB" dirty="0"/>
          </a:p>
        </p:txBody>
      </p:sp>
      <p:sp>
        <p:nvSpPr>
          <p:cNvPr id="36"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mn-lt"/>
                <a:cs typeface="Arial" pitchFamily="34" charset="0"/>
              </a:defRPr>
            </a:lvl1pPr>
          </a:lstStyle>
          <a:p>
            <a:fld id="{D32BAE6A-B452-4007-8177-56DD051636F9}" type="slidenum">
              <a:rPr lang="en-GB" smtClean="0"/>
              <a:pPr/>
              <a:t>‹#›</a:t>
            </a:fld>
            <a:endParaRPr lang="en-GB" dirty="0"/>
          </a:p>
        </p:txBody>
      </p:sp>
      <p:sp>
        <p:nvSpPr>
          <p:cNvPr id="38"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mn-lt"/>
                <a:cs typeface="Arial" pitchFamily="34" charset="0"/>
              </a:defRPr>
            </a:lvl1pPr>
          </a:lstStyle>
          <a:p>
            <a:pPr>
              <a:defRPr/>
            </a:pPr>
            <a:r>
              <a:rPr lang="en-GB"/>
              <a:t>Footer </a:t>
            </a:r>
            <a:endParaRPr lang="en-GB" dirty="0"/>
          </a:p>
        </p:txBody>
      </p:sp>
    </p:spTree>
  </p:cSld>
  <p:clrMapOvr>
    <a:masterClrMapping/>
  </p:clrMapOvr>
  <p:transition/>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sp>
        <p:nvSpPr>
          <p:cNvPr id="26" name="Rectangle 25"/>
          <p:cNvSpPr/>
          <p:nvPr userDrawn="1"/>
        </p:nvSpPr>
        <p:spPr bwMode="gray">
          <a:xfrm>
            <a:off x="1" y="4313784"/>
            <a:ext cx="12192000" cy="2544215"/>
          </a:xfrm>
          <a:prstGeom prst="rect">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solidFill>
                <a:schemeClr val="bg1"/>
              </a:solidFill>
            </a:endParaRPr>
          </a:p>
        </p:txBody>
      </p:sp>
      <p:sp>
        <p:nvSpPr>
          <p:cNvPr id="27" name="Rectangle 26"/>
          <p:cNvSpPr/>
          <p:nvPr userDrawn="1"/>
        </p:nvSpPr>
        <p:spPr bwMode="gray">
          <a:xfrm>
            <a:off x="761993" y="1524000"/>
            <a:ext cx="1269984" cy="75600"/>
          </a:xfrm>
          <a:prstGeom prst="rect">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p>
        </p:txBody>
      </p:sp>
      <p:sp>
        <p:nvSpPr>
          <p:cNvPr id="18" name="Title 1"/>
          <p:cNvSpPr>
            <a:spLocks noGrp="1"/>
          </p:cNvSpPr>
          <p:nvPr>
            <p:ph type="title"/>
          </p:nvPr>
        </p:nvSpPr>
        <p:spPr>
          <a:xfrm>
            <a:off x="763200" y="2636980"/>
            <a:ext cx="6397451" cy="1362075"/>
          </a:xfrm>
          <a:prstGeom prst="rect">
            <a:avLst/>
          </a:prstGeom>
        </p:spPr>
        <p:txBody>
          <a:bodyPr lIns="0" tIns="0" rIns="0" bIns="0"/>
          <a:lstStyle>
            <a:lvl1pPr algn="l">
              <a:defRPr sz="1400" b="0" cap="none" baseline="0">
                <a:solidFill>
                  <a:schemeClr val="tx1"/>
                </a:solidFill>
                <a:latin typeface="+mj-lt"/>
              </a:defRPr>
            </a:lvl1pPr>
          </a:lstStyle>
          <a:p>
            <a:r>
              <a:rPr lang="en-US"/>
              <a:t>Click to edit Master title style</a:t>
            </a:r>
            <a:endParaRPr lang="en-GB" dirty="0"/>
          </a:p>
        </p:txBody>
      </p:sp>
      <p:sp>
        <p:nvSpPr>
          <p:cNvPr id="25" name="Text Placeholder 2"/>
          <p:cNvSpPr>
            <a:spLocks noGrp="1"/>
          </p:cNvSpPr>
          <p:nvPr>
            <p:ph type="body" idx="1"/>
          </p:nvPr>
        </p:nvSpPr>
        <p:spPr>
          <a:xfrm>
            <a:off x="763200" y="1696947"/>
            <a:ext cx="6397451" cy="821230"/>
          </a:xfrm>
          <a:prstGeom prst="rect">
            <a:avLst/>
          </a:prstGeom>
        </p:spPr>
        <p:txBody>
          <a:bodyPr lIns="0" tIns="0" rIns="0" bIns="0" anchor="t" anchorCtr="0"/>
          <a:lstStyle>
            <a:lvl1pPr marL="0" indent="0">
              <a:lnSpc>
                <a:spcPct val="100000"/>
              </a:lnSpc>
              <a:spcAft>
                <a:spcPts val="0"/>
              </a:spcAft>
              <a:buNone/>
              <a:defRPr sz="2800" b="0" cap="none" baseline="0">
                <a:solidFill>
                  <a:schemeClr val="tx1"/>
                </a:solidFill>
                <a:latin typeface="+mj-lt"/>
              </a:defRPr>
            </a:lvl1pPr>
            <a:lvl2pPr marL="609585" indent="0">
              <a:buNone/>
              <a:defRPr sz="2400"/>
            </a:lvl2pPr>
            <a:lvl3pPr marL="1219170" indent="0">
              <a:buNone/>
              <a:defRPr sz="2133"/>
            </a:lvl3pPr>
            <a:lvl4pPr marL="1828754" indent="0">
              <a:buNone/>
              <a:defRPr sz="1867"/>
            </a:lvl4pPr>
            <a:lvl5pPr marL="2438339" indent="0">
              <a:buNone/>
              <a:defRPr sz="1867"/>
            </a:lvl5pPr>
            <a:lvl6pPr marL="3047924" indent="0">
              <a:buNone/>
              <a:defRPr sz="1867"/>
            </a:lvl6pPr>
            <a:lvl7pPr marL="3657509" indent="0">
              <a:buNone/>
              <a:defRPr sz="1867"/>
            </a:lvl7pPr>
            <a:lvl8pPr marL="4267093" indent="0">
              <a:buNone/>
              <a:defRPr sz="1867"/>
            </a:lvl8pPr>
            <a:lvl9pPr marL="4876678" indent="0">
              <a:buNone/>
              <a:defRPr sz="1867"/>
            </a:lvl9pPr>
          </a:lstStyle>
          <a:p>
            <a:pPr lvl="0"/>
            <a:r>
              <a:rPr lang="en-US"/>
              <a:t>Click to edit Master text styles</a:t>
            </a:r>
          </a:p>
        </p:txBody>
      </p:sp>
      <p:sp>
        <p:nvSpPr>
          <p:cNvPr id="34" name="Text Placeholder 13"/>
          <p:cNvSpPr>
            <a:spLocks noGrp="1"/>
          </p:cNvSpPr>
          <p:nvPr>
            <p:ph type="body" sz="quarter" idx="13" hasCustomPrompt="1"/>
          </p:nvPr>
        </p:nvSpPr>
        <p:spPr bwMode="gray">
          <a:xfrm>
            <a:off x="7402833" y="1924112"/>
            <a:ext cx="4274842" cy="2930523"/>
          </a:xfrm>
          <a:prstGeom prst="rect">
            <a:avLst/>
          </a:prstGeom>
        </p:spPr>
        <p:txBody>
          <a:bodyPr lIns="0" tIns="0" rIns="0" bIns="0"/>
          <a:lstStyle>
            <a:lvl1pPr marL="0" algn="r" defTabSz="1219170" rtl="0" eaLnBrk="1" latinLnBrk="0" hangingPunct="1">
              <a:lnSpc>
                <a:spcPct val="100000"/>
              </a:lnSpc>
              <a:buClr>
                <a:srgbClr val="DD1D21"/>
              </a:buClr>
              <a:buSzPct val="85000"/>
              <a:buNone/>
              <a:tabLst>
                <a:tab pos="1081088" algn="l"/>
              </a:tabLst>
              <a:defRPr lang="en-GB" sz="20000" kern="10000" spc="-1000" baseline="0" dirty="0">
                <a:ln w="3175">
                  <a:noFill/>
                </a:ln>
                <a:solidFill>
                  <a:schemeClr val="accent1"/>
                </a:solidFill>
                <a:latin typeface="Futura Bold"/>
                <a:ea typeface="Arial" charset="0"/>
                <a:cs typeface="Futura Bold"/>
              </a:defRPr>
            </a:lvl1pPr>
          </a:lstStyle>
          <a:p>
            <a:pPr lvl="0"/>
            <a:r>
              <a:rPr lang="en-GB" dirty="0"/>
              <a:t>0.0</a:t>
            </a:r>
          </a:p>
        </p:txBody>
      </p:sp>
      <p:sp>
        <p:nvSpPr>
          <p:cNvPr id="14"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mn-lt"/>
                <a:ea typeface="+mn-ea"/>
                <a:cs typeface="Arial" pitchFamily="34" charset="0"/>
              </a:defRPr>
            </a:lvl1pPr>
          </a:lstStyle>
          <a:p>
            <a:pPr>
              <a:defRPr/>
            </a:pPr>
            <a:r>
              <a:rPr lang="en-US"/>
              <a:t>August 2018</a:t>
            </a:r>
            <a:endParaRPr lang="en-GB" dirty="0"/>
          </a:p>
        </p:txBody>
      </p:sp>
      <p:sp>
        <p:nvSpPr>
          <p:cNvPr id="15" name="Text Box 11" descr="&lt;COMPANY_NAME&gt;"/>
          <p:cNvSpPr txBox="1">
            <a:spLocks noChangeArrowheads="1"/>
          </p:cNvSpPr>
          <p:nvPr userDrawn="1"/>
        </p:nvSpPr>
        <p:spPr bwMode="auto">
          <a:xfrm>
            <a:off x="512259" y="6469199"/>
            <a:ext cx="3360000" cy="237600"/>
          </a:xfrm>
          <a:prstGeom prst="rect">
            <a:avLst/>
          </a:prstGeom>
          <a:noFill/>
          <a:ln w="9525" algn="ctr">
            <a:noFill/>
            <a:miter lim="800000"/>
            <a:headEnd/>
            <a:tailEnd/>
          </a:ln>
          <a:effectLst/>
        </p:spPr>
        <p:txBody>
          <a:bodyPr wrap="none" lIns="0" tIns="0" rIns="0" anchor="t" anchorCtr="0">
            <a:noAutofit/>
          </a:bodyPr>
          <a:lstStyle/>
          <a:p>
            <a:pPr>
              <a:defRPr/>
            </a:pPr>
            <a:r>
              <a:rPr lang="en-GB" sz="850">
                <a:solidFill>
                  <a:schemeClr val="tx1"/>
                </a:solidFill>
                <a:latin typeface="+mn-lt"/>
                <a:cs typeface="Arial" pitchFamily="34" charset="0"/>
              </a:rPr>
              <a:t>Copyright of Shell International</a:t>
            </a:r>
            <a:endParaRPr lang="en-GB" sz="850" dirty="0">
              <a:solidFill>
                <a:schemeClr val="tx1"/>
              </a:solidFill>
              <a:latin typeface="+mn-lt"/>
              <a:cs typeface="Arial" pitchFamily="34" charset="0"/>
            </a:endParaRPr>
          </a:p>
        </p:txBody>
      </p:sp>
      <p:sp>
        <p:nvSpPr>
          <p:cNvPr id="21"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mn-lt"/>
                <a:cs typeface="Arial" pitchFamily="34" charset="0"/>
              </a:defRPr>
            </a:lvl1pPr>
          </a:lstStyle>
          <a:p>
            <a:fld id="{D32BAE6A-B452-4007-8177-56DD051636F9}" type="slidenum">
              <a:rPr lang="en-GB" smtClean="0"/>
              <a:pPr/>
              <a:t>‹#›</a:t>
            </a:fld>
            <a:endParaRPr lang="en-GB" dirty="0"/>
          </a:p>
        </p:txBody>
      </p:sp>
      <p:sp>
        <p:nvSpPr>
          <p:cNvPr id="22"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mn-lt"/>
                <a:cs typeface="Arial" pitchFamily="34" charset="0"/>
              </a:defRPr>
            </a:lvl1pPr>
          </a:lstStyle>
          <a:p>
            <a:pPr>
              <a:defRPr/>
            </a:pPr>
            <a:r>
              <a:rPr lang="en-GB"/>
              <a:t>Footer </a:t>
            </a:r>
            <a:endParaRPr lang="en-GB" dirty="0"/>
          </a:p>
        </p:txBody>
      </p:sp>
    </p:spTree>
  </p:cSld>
  <p:clrMapOvr>
    <a:masterClrMapping/>
  </p:clrMapOvr>
  <p:transition/>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Header with Image">
    <p:spTree>
      <p:nvGrpSpPr>
        <p:cNvPr id="1" name=""/>
        <p:cNvGrpSpPr/>
        <p:nvPr/>
      </p:nvGrpSpPr>
      <p:grpSpPr>
        <a:xfrm>
          <a:off x="0" y="0"/>
          <a:ext cx="0" cy="0"/>
          <a:chOff x="0" y="0"/>
          <a:chExt cx="0" cy="0"/>
        </a:xfrm>
      </p:grpSpPr>
      <p:grpSp>
        <p:nvGrpSpPr>
          <p:cNvPr id="2" name="Group 1"/>
          <p:cNvGrpSpPr/>
          <p:nvPr userDrawn="1"/>
        </p:nvGrpSpPr>
        <p:grpSpPr bwMode="gray">
          <a:xfrm>
            <a:off x="761993" y="3556002"/>
            <a:ext cx="6858000" cy="2540001"/>
            <a:chOff x="761993" y="3556002"/>
            <a:chExt cx="6858000" cy="2540001"/>
          </a:xfrm>
        </p:grpSpPr>
        <p:sp>
          <p:nvSpPr>
            <p:cNvPr id="16" name="Rectangle 15"/>
            <p:cNvSpPr/>
            <p:nvPr userDrawn="1"/>
          </p:nvSpPr>
          <p:spPr bwMode="gray">
            <a:xfrm>
              <a:off x="761993" y="3556002"/>
              <a:ext cx="6858000" cy="2540001"/>
            </a:xfrm>
            <a:prstGeom prst="rect">
              <a:avLst/>
            </a:prstGeom>
            <a:solidFill>
              <a:srgbClr val="FFFFFF"/>
            </a:solidFill>
            <a:ln w="3175">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p>
          </p:txBody>
        </p:sp>
        <p:sp>
          <p:nvSpPr>
            <p:cNvPr id="28" name="Rectangle 27"/>
            <p:cNvSpPr/>
            <p:nvPr userDrawn="1"/>
          </p:nvSpPr>
          <p:spPr bwMode="gray">
            <a:xfrm>
              <a:off x="1145875" y="3818708"/>
              <a:ext cx="1269984" cy="76200"/>
            </a:xfrm>
            <a:prstGeom prst="rect">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solidFill>
                  <a:schemeClr val="tx1"/>
                </a:solidFill>
              </a:endParaRPr>
            </a:p>
          </p:txBody>
        </p:sp>
      </p:grpSp>
      <p:sp>
        <p:nvSpPr>
          <p:cNvPr id="32" name="Rectangle 31"/>
          <p:cNvSpPr/>
          <p:nvPr userDrawn="1"/>
        </p:nvSpPr>
        <p:spPr bwMode="white">
          <a:xfrm>
            <a:off x="501606" y="488935"/>
            <a:ext cx="1311092" cy="11880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mn-lt"/>
                <a:cs typeface="Arial" pitchFamily="34" charset="0"/>
              </a:defRPr>
            </a:lvl1pPr>
          </a:lstStyle>
          <a:p>
            <a:fld id="{D32BAE6A-B452-4007-8177-56DD051636F9}" type="slidenum">
              <a:rPr lang="en-GB" smtClean="0"/>
              <a:pPr/>
              <a:t>‹#›</a:t>
            </a:fld>
            <a:endParaRPr lang="en-GB" dirty="0"/>
          </a:p>
        </p:txBody>
      </p:sp>
      <p:sp>
        <p:nvSpPr>
          <p:cNvPr id="22"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mn-lt"/>
                <a:cs typeface="Arial" pitchFamily="34" charset="0"/>
              </a:defRPr>
            </a:lvl1pPr>
          </a:lstStyle>
          <a:p>
            <a:pPr>
              <a:defRPr/>
            </a:pPr>
            <a:r>
              <a:rPr lang="en-GB"/>
              <a:t>Footer </a:t>
            </a:r>
            <a:endParaRPr lang="en-GB" dirty="0"/>
          </a:p>
        </p:txBody>
      </p:sp>
      <p:sp>
        <p:nvSpPr>
          <p:cNvPr id="13" name="Picture Placeholder 2"/>
          <p:cNvSpPr>
            <a:spLocks noGrp="1"/>
          </p:cNvSpPr>
          <p:nvPr>
            <p:ph type="pic" sz="quarter" idx="12"/>
          </p:nvPr>
        </p:nvSpPr>
        <p:spPr bwMode="auto">
          <a:xfrm>
            <a:off x="-2382" y="1"/>
            <a:ext cx="12194723" cy="4866892"/>
          </a:xfrm>
          <a:custGeom>
            <a:avLst/>
            <a:gdLst>
              <a:gd name="connsiteX0" fmla="*/ 0 w 12192000"/>
              <a:gd name="connsiteY0" fmla="*/ 0 h 4854636"/>
              <a:gd name="connsiteX1" fmla="*/ 12192000 w 12192000"/>
              <a:gd name="connsiteY1" fmla="*/ 0 h 4854636"/>
              <a:gd name="connsiteX2" fmla="*/ 12192000 w 12192000"/>
              <a:gd name="connsiteY2" fmla="*/ 4854636 h 4854636"/>
              <a:gd name="connsiteX3" fmla="*/ 0 w 12192000"/>
              <a:gd name="connsiteY3" fmla="*/ 4854636 h 4854636"/>
              <a:gd name="connsiteX4" fmla="*/ 0 w 12192000"/>
              <a:gd name="connsiteY4" fmla="*/ 0 h 4854636"/>
              <a:gd name="connsiteX0" fmla="*/ 0 w 12192000"/>
              <a:gd name="connsiteY0" fmla="*/ 0 h 4854636"/>
              <a:gd name="connsiteX1" fmla="*/ 12192000 w 12192000"/>
              <a:gd name="connsiteY1" fmla="*/ 0 h 4854636"/>
              <a:gd name="connsiteX2" fmla="*/ 12192000 w 12192000"/>
              <a:gd name="connsiteY2" fmla="*/ 4854636 h 4854636"/>
              <a:gd name="connsiteX3" fmla="*/ 592282 w 12192000"/>
              <a:gd name="connsiteY3" fmla="*/ 4842164 h 4854636"/>
              <a:gd name="connsiteX4" fmla="*/ 0 w 12192000"/>
              <a:gd name="connsiteY4" fmla="*/ 4854636 h 4854636"/>
              <a:gd name="connsiteX5" fmla="*/ 0 w 12192000"/>
              <a:gd name="connsiteY5" fmla="*/ 0 h 4854636"/>
              <a:gd name="connsiteX0" fmla="*/ 0 w 12192000"/>
              <a:gd name="connsiteY0" fmla="*/ 0 h 4888026"/>
              <a:gd name="connsiteX1" fmla="*/ 12192000 w 12192000"/>
              <a:gd name="connsiteY1" fmla="*/ 0 h 4888026"/>
              <a:gd name="connsiteX2" fmla="*/ 12192000 w 12192000"/>
              <a:gd name="connsiteY2" fmla="*/ 4854636 h 4888026"/>
              <a:gd name="connsiteX3" fmla="*/ 592282 w 12192000"/>
              <a:gd name="connsiteY3" fmla="*/ 4842164 h 4888026"/>
              <a:gd name="connsiteX4" fmla="*/ 0 w 12192000"/>
              <a:gd name="connsiteY4" fmla="*/ 4854636 h 4888026"/>
              <a:gd name="connsiteX5" fmla="*/ 0 w 12192000"/>
              <a:gd name="connsiteY5" fmla="*/ 0 h 4888026"/>
              <a:gd name="connsiteX0" fmla="*/ 0 w 12192000"/>
              <a:gd name="connsiteY0" fmla="*/ 0 h 4888026"/>
              <a:gd name="connsiteX1" fmla="*/ 12192000 w 12192000"/>
              <a:gd name="connsiteY1" fmla="*/ 0 h 4888026"/>
              <a:gd name="connsiteX2" fmla="*/ 12192000 w 12192000"/>
              <a:gd name="connsiteY2" fmla="*/ 4854636 h 4888026"/>
              <a:gd name="connsiteX3" fmla="*/ 841664 w 12192000"/>
              <a:gd name="connsiteY3" fmla="*/ 2909455 h 4888026"/>
              <a:gd name="connsiteX4" fmla="*/ 592282 w 12192000"/>
              <a:gd name="connsiteY4" fmla="*/ 4842164 h 4888026"/>
              <a:gd name="connsiteX5" fmla="*/ 0 w 12192000"/>
              <a:gd name="connsiteY5" fmla="*/ 4854636 h 4888026"/>
              <a:gd name="connsiteX6" fmla="*/ 0 w 12192000"/>
              <a:gd name="connsiteY6" fmla="*/ 0 h 4888026"/>
              <a:gd name="connsiteX0" fmla="*/ 0 w 12192000"/>
              <a:gd name="connsiteY0" fmla="*/ 0 h 4982265"/>
              <a:gd name="connsiteX1" fmla="*/ 12192000 w 12192000"/>
              <a:gd name="connsiteY1" fmla="*/ 0 h 4982265"/>
              <a:gd name="connsiteX2" fmla="*/ 12192000 w 12192000"/>
              <a:gd name="connsiteY2" fmla="*/ 4854636 h 4982265"/>
              <a:gd name="connsiteX3" fmla="*/ 7606145 w 12192000"/>
              <a:gd name="connsiteY3" fmla="*/ 3543300 h 4982265"/>
              <a:gd name="connsiteX4" fmla="*/ 841664 w 12192000"/>
              <a:gd name="connsiteY4" fmla="*/ 2909455 h 4982265"/>
              <a:gd name="connsiteX5" fmla="*/ 592282 w 12192000"/>
              <a:gd name="connsiteY5" fmla="*/ 4842164 h 4982265"/>
              <a:gd name="connsiteX6" fmla="*/ 0 w 12192000"/>
              <a:gd name="connsiteY6" fmla="*/ 4854636 h 4982265"/>
              <a:gd name="connsiteX7" fmla="*/ 0 w 12192000"/>
              <a:gd name="connsiteY7" fmla="*/ 0 h 4982265"/>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592282 w 12192000"/>
              <a:gd name="connsiteY6" fmla="*/ 4842164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760313 w 12192000"/>
              <a:gd name="connsiteY6" fmla="*/ 4842164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760313 w 12192000"/>
              <a:gd name="connsiteY6" fmla="*/ 4842164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760313 w 12192000"/>
              <a:gd name="connsiteY6" fmla="*/ 4842164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760313 w 12192000"/>
              <a:gd name="connsiteY6" fmla="*/ 4861702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760313 w 12192000"/>
              <a:gd name="connsiteY6" fmla="*/ 4846071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760313 w 12192000"/>
              <a:gd name="connsiteY6" fmla="*/ 4857795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841664 w 12192000"/>
              <a:gd name="connsiteY5" fmla="*/ 2909455 h 5111319"/>
              <a:gd name="connsiteX6" fmla="*/ 760313 w 12192000"/>
              <a:gd name="connsiteY6" fmla="*/ 4857795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748146 w 12192000"/>
              <a:gd name="connsiteY5" fmla="*/ 3564082 h 5111319"/>
              <a:gd name="connsiteX6" fmla="*/ 760313 w 12192000"/>
              <a:gd name="connsiteY6" fmla="*/ 4857795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754970 w 12192000"/>
              <a:gd name="connsiteY5" fmla="*/ 3547023 h 5111319"/>
              <a:gd name="connsiteX6" fmla="*/ 760313 w 12192000"/>
              <a:gd name="connsiteY6" fmla="*/ 4857795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754970 w 12192000"/>
              <a:gd name="connsiteY5" fmla="*/ 3547023 h 5111319"/>
              <a:gd name="connsiteX6" fmla="*/ 760313 w 12192000"/>
              <a:gd name="connsiteY6" fmla="*/ 4857795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754970 w 12192000"/>
              <a:gd name="connsiteY5" fmla="*/ 3547023 h 5111319"/>
              <a:gd name="connsiteX6" fmla="*/ 760313 w 12192000"/>
              <a:gd name="connsiteY6" fmla="*/ 4857795 h 5111319"/>
              <a:gd name="connsiteX7" fmla="*/ 0 w 12192000"/>
              <a:gd name="connsiteY7" fmla="*/ 4854636 h 5111319"/>
              <a:gd name="connsiteX8" fmla="*/ 0 w 12192000"/>
              <a:gd name="connsiteY8" fmla="*/ 0 h 5111319"/>
              <a:gd name="connsiteX0" fmla="*/ 0 w 12192000"/>
              <a:gd name="connsiteY0" fmla="*/ 0 h 5111319"/>
              <a:gd name="connsiteX1" fmla="*/ 12192000 w 12192000"/>
              <a:gd name="connsiteY1" fmla="*/ 0 h 5111319"/>
              <a:gd name="connsiteX2" fmla="*/ 12192000 w 12192000"/>
              <a:gd name="connsiteY2" fmla="*/ 4854636 h 5111319"/>
              <a:gd name="connsiteX3" fmla="*/ 7668491 w 12192000"/>
              <a:gd name="connsiteY3" fmla="*/ 4582391 h 5111319"/>
              <a:gd name="connsiteX4" fmla="*/ 7606145 w 12192000"/>
              <a:gd name="connsiteY4" fmla="*/ 3543300 h 5111319"/>
              <a:gd name="connsiteX5" fmla="*/ 754970 w 12192000"/>
              <a:gd name="connsiteY5" fmla="*/ 3547023 h 5111319"/>
              <a:gd name="connsiteX6" fmla="*/ 760313 w 12192000"/>
              <a:gd name="connsiteY6" fmla="*/ 4857795 h 5111319"/>
              <a:gd name="connsiteX7" fmla="*/ 0 w 12192000"/>
              <a:gd name="connsiteY7" fmla="*/ 4854636 h 5111319"/>
              <a:gd name="connsiteX8" fmla="*/ 0 w 12192000"/>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57352 w 12194382"/>
              <a:gd name="connsiteY5" fmla="*/ 3547023 h 5111319"/>
              <a:gd name="connsiteX6" fmla="*/ 762695 w 12194382"/>
              <a:gd name="connsiteY6" fmla="*/ 4857795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57352 w 12194382"/>
              <a:gd name="connsiteY5" fmla="*/ 3547023 h 5111319"/>
              <a:gd name="connsiteX6" fmla="*/ 769839 w 12194382"/>
              <a:gd name="connsiteY6" fmla="*/ 4838792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57352 w 12194382"/>
              <a:gd name="connsiteY5" fmla="*/ 3547023 h 5111319"/>
              <a:gd name="connsiteX6" fmla="*/ 769839 w 12194382"/>
              <a:gd name="connsiteY6" fmla="*/ 4838792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57352 w 12194382"/>
              <a:gd name="connsiteY5" fmla="*/ 3547023 h 5111319"/>
              <a:gd name="connsiteX6" fmla="*/ 769839 w 12194382"/>
              <a:gd name="connsiteY6" fmla="*/ 4838792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57352 w 12194382"/>
              <a:gd name="connsiteY5" fmla="*/ 3547023 h 5111319"/>
              <a:gd name="connsiteX6" fmla="*/ 872233 w 12194382"/>
              <a:gd name="connsiteY6" fmla="*/ 4872048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57352 w 12194382"/>
              <a:gd name="connsiteY5" fmla="*/ 3547023 h 5111319"/>
              <a:gd name="connsiteX6" fmla="*/ 762695 w 12194382"/>
              <a:gd name="connsiteY6" fmla="*/ 4845920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57352 w 12194382"/>
              <a:gd name="connsiteY5" fmla="*/ 3547023 h 5111319"/>
              <a:gd name="connsiteX6" fmla="*/ 762695 w 12194382"/>
              <a:gd name="connsiteY6" fmla="*/ 4850671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62115 w 12194382"/>
              <a:gd name="connsiteY5" fmla="*/ 3547023 h 5111319"/>
              <a:gd name="connsiteX6" fmla="*/ 762695 w 12194382"/>
              <a:gd name="connsiteY6" fmla="*/ 4850671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62115 w 12194382"/>
              <a:gd name="connsiteY5" fmla="*/ 3547023 h 5111319"/>
              <a:gd name="connsiteX6" fmla="*/ 762695 w 12194382"/>
              <a:gd name="connsiteY6" fmla="*/ 4850671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08527 w 12194382"/>
              <a:gd name="connsiteY4" fmla="*/ 3543300 h 5111319"/>
              <a:gd name="connsiteX5" fmla="*/ 762115 w 12194382"/>
              <a:gd name="connsiteY5" fmla="*/ 3547023 h 5111319"/>
              <a:gd name="connsiteX6" fmla="*/ 762695 w 12194382"/>
              <a:gd name="connsiteY6" fmla="*/ 4850671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20433 w 12194382"/>
              <a:gd name="connsiteY4" fmla="*/ 3543300 h 5111319"/>
              <a:gd name="connsiteX5" fmla="*/ 762115 w 12194382"/>
              <a:gd name="connsiteY5" fmla="*/ 3547023 h 5111319"/>
              <a:gd name="connsiteX6" fmla="*/ 762695 w 12194382"/>
              <a:gd name="connsiteY6" fmla="*/ 4850671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20433 w 12194382"/>
              <a:gd name="connsiteY4" fmla="*/ 3543300 h 5111319"/>
              <a:gd name="connsiteX5" fmla="*/ 762115 w 12194382"/>
              <a:gd name="connsiteY5" fmla="*/ 3547023 h 5111319"/>
              <a:gd name="connsiteX6" fmla="*/ 762695 w 12194382"/>
              <a:gd name="connsiteY6" fmla="*/ 4850671 h 5111319"/>
              <a:gd name="connsiteX7" fmla="*/ 0 w 12194382"/>
              <a:gd name="connsiteY7" fmla="*/ 4847509 h 5111319"/>
              <a:gd name="connsiteX8" fmla="*/ 2382 w 12194382"/>
              <a:gd name="connsiteY8" fmla="*/ 0 h 5111319"/>
              <a:gd name="connsiteX0" fmla="*/ 2382 w 12194382"/>
              <a:gd name="connsiteY0" fmla="*/ 0 h 5111319"/>
              <a:gd name="connsiteX1" fmla="*/ 12194382 w 12194382"/>
              <a:gd name="connsiteY1" fmla="*/ 0 h 5111319"/>
              <a:gd name="connsiteX2" fmla="*/ 12194382 w 12194382"/>
              <a:gd name="connsiteY2" fmla="*/ 4854636 h 5111319"/>
              <a:gd name="connsiteX3" fmla="*/ 7670873 w 12194382"/>
              <a:gd name="connsiteY3" fmla="*/ 4582391 h 5111319"/>
              <a:gd name="connsiteX4" fmla="*/ 7620433 w 12194382"/>
              <a:gd name="connsiteY4" fmla="*/ 3543300 h 5111319"/>
              <a:gd name="connsiteX5" fmla="*/ 762115 w 12194382"/>
              <a:gd name="connsiteY5" fmla="*/ 3547023 h 5111319"/>
              <a:gd name="connsiteX6" fmla="*/ 762695 w 12194382"/>
              <a:gd name="connsiteY6" fmla="*/ 4850671 h 5111319"/>
              <a:gd name="connsiteX7" fmla="*/ 0 w 12194382"/>
              <a:gd name="connsiteY7" fmla="*/ 4847509 h 5111319"/>
              <a:gd name="connsiteX8" fmla="*/ 2382 w 12194382"/>
              <a:gd name="connsiteY8" fmla="*/ 0 h 5111319"/>
              <a:gd name="connsiteX0" fmla="*/ 2382 w 12194382"/>
              <a:gd name="connsiteY0" fmla="*/ 0 h 5182443"/>
              <a:gd name="connsiteX1" fmla="*/ 12194382 w 12194382"/>
              <a:gd name="connsiteY1" fmla="*/ 0 h 5182443"/>
              <a:gd name="connsiteX2" fmla="*/ 12194382 w 12194382"/>
              <a:gd name="connsiteY2" fmla="*/ 4854636 h 5182443"/>
              <a:gd name="connsiteX3" fmla="*/ 7623248 w 12194382"/>
              <a:gd name="connsiteY3" fmla="*/ 4843680 h 5182443"/>
              <a:gd name="connsiteX4" fmla="*/ 7620433 w 12194382"/>
              <a:gd name="connsiteY4" fmla="*/ 3543300 h 5182443"/>
              <a:gd name="connsiteX5" fmla="*/ 762115 w 12194382"/>
              <a:gd name="connsiteY5" fmla="*/ 3547023 h 5182443"/>
              <a:gd name="connsiteX6" fmla="*/ 762695 w 12194382"/>
              <a:gd name="connsiteY6" fmla="*/ 4850671 h 5182443"/>
              <a:gd name="connsiteX7" fmla="*/ 0 w 12194382"/>
              <a:gd name="connsiteY7" fmla="*/ 4847509 h 5182443"/>
              <a:gd name="connsiteX8" fmla="*/ 2382 w 12194382"/>
              <a:gd name="connsiteY8" fmla="*/ 0 h 5182443"/>
              <a:gd name="connsiteX0" fmla="*/ 2382 w 12194382"/>
              <a:gd name="connsiteY0" fmla="*/ 0 h 5128150"/>
              <a:gd name="connsiteX1" fmla="*/ 12194382 w 12194382"/>
              <a:gd name="connsiteY1" fmla="*/ 0 h 5128150"/>
              <a:gd name="connsiteX2" fmla="*/ 12194382 w 12194382"/>
              <a:gd name="connsiteY2" fmla="*/ 4854636 h 5128150"/>
              <a:gd name="connsiteX3" fmla="*/ 7623248 w 12194382"/>
              <a:gd name="connsiteY3" fmla="*/ 4843680 h 5128150"/>
              <a:gd name="connsiteX4" fmla="*/ 7620433 w 12194382"/>
              <a:gd name="connsiteY4" fmla="*/ 3543300 h 5128150"/>
              <a:gd name="connsiteX5" fmla="*/ 762115 w 12194382"/>
              <a:gd name="connsiteY5" fmla="*/ 3547023 h 5128150"/>
              <a:gd name="connsiteX6" fmla="*/ 762695 w 12194382"/>
              <a:gd name="connsiteY6" fmla="*/ 4850671 h 5128150"/>
              <a:gd name="connsiteX7" fmla="*/ 0 w 12194382"/>
              <a:gd name="connsiteY7" fmla="*/ 4847509 h 5128150"/>
              <a:gd name="connsiteX8" fmla="*/ 2382 w 12194382"/>
              <a:gd name="connsiteY8" fmla="*/ 0 h 5128150"/>
              <a:gd name="connsiteX0" fmla="*/ 2382 w 12194382"/>
              <a:gd name="connsiteY0" fmla="*/ 0 h 5128150"/>
              <a:gd name="connsiteX1" fmla="*/ 12194382 w 12194382"/>
              <a:gd name="connsiteY1" fmla="*/ 0 h 5128150"/>
              <a:gd name="connsiteX2" fmla="*/ 12194382 w 12194382"/>
              <a:gd name="connsiteY2" fmla="*/ 4854636 h 5128150"/>
              <a:gd name="connsiteX3" fmla="*/ 7623248 w 12194382"/>
              <a:gd name="connsiteY3" fmla="*/ 4843680 h 5128150"/>
              <a:gd name="connsiteX4" fmla="*/ 7620433 w 12194382"/>
              <a:gd name="connsiteY4" fmla="*/ 3543300 h 5128150"/>
              <a:gd name="connsiteX5" fmla="*/ 762115 w 12194382"/>
              <a:gd name="connsiteY5" fmla="*/ 3547023 h 5128150"/>
              <a:gd name="connsiteX6" fmla="*/ 762695 w 12194382"/>
              <a:gd name="connsiteY6" fmla="*/ 4850671 h 5128150"/>
              <a:gd name="connsiteX7" fmla="*/ 0 w 12194382"/>
              <a:gd name="connsiteY7" fmla="*/ 4847509 h 5128150"/>
              <a:gd name="connsiteX8" fmla="*/ 2382 w 12194382"/>
              <a:gd name="connsiteY8" fmla="*/ 0 h 5128150"/>
              <a:gd name="connsiteX0" fmla="*/ 2382 w 12194382"/>
              <a:gd name="connsiteY0" fmla="*/ 0 h 5128150"/>
              <a:gd name="connsiteX1" fmla="*/ 12194382 w 12194382"/>
              <a:gd name="connsiteY1" fmla="*/ 0 h 5128150"/>
              <a:gd name="connsiteX2" fmla="*/ 12194382 w 12194382"/>
              <a:gd name="connsiteY2" fmla="*/ 4854636 h 5128150"/>
              <a:gd name="connsiteX3" fmla="*/ 7623248 w 12194382"/>
              <a:gd name="connsiteY3" fmla="*/ 4843680 h 5128150"/>
              <a:gd name="connsiteX4" fmla="*/ 7620433 w 12194382"/>
              <a:gd name="connsiteY4" fmla="*/ 3543300 h 5128150"/>
              <a:gd name="connsiteX5" fmla="*/ 762115 w 12194382"/>
              <a:gd name="connsiteY5" fmla="*/ 3547023 h 5128150"/>
              <a:gd name="connsiteX6" fmla="*/ 762695 w 12194382"/>
              <a:gd name="connsiteY6" fmla="*/ 4850671 h 5128150"/>
              <a:gd name="connsiteX7" fmla="*/ 0 w 12194382"/>
              <a:gd name="connsiteY7" fmla="*/ 4847509 h 5128150"/>
              <a:gd name="connsiteX8" fmla="*/ 2382 w 12194382"/>
              <a:gd name="connsiteY8" fmla="*/ 0 h 5128150"/>
              <a:gd name="connsiteX0" fmla="*/ 2382 w 12194723"/>
              <a:gd name="connsiteY0" fmla="*/ 0 h 4854829"/>
              <a:gd name="connsiteX1" fmla="*/ 12194382 w 12194723"/>
              <a:gd name="connsiteY1" fmla="*/ 0 h 4854829"/>
              <a:gd name="connsiteX2" fmla="*/ 12194382 w 12194723"/>
              <a:gd name="connsiteY2" fmla="*/ 4854636 h 4854829"/>
              <a:gd name="connsiteX3" fmla="*/ 7623248 w 12194723"/>
              <a:gd name="connsiteY3" fmla="*/ 4843680 h 4854829"/>
              <a:gd name="connsiteX4" fmla="*/ 7620433 w 12194723"/>
              <a:gd name="connsiteY4" fmla="*/ 3543300 h 4854829"/>
              <a:gd name="connsiteX5" fmla="*/ 762115 w 12194723"/>
              <a:gd name="connsiteY5" fmla="*/ 3547023 h 4854829"/>
              <a:gd name="connsiteX6" fmla="*/ 762695 w 12194723"/>
              <a:gd name="connsiteY6" fmla="*/ 4850671 h 4854829"/>
              <a:gd name="connsiteX7" fmla="*/ 0 w 12194723"/>
              <a:gd name="connsiteY7" fmla="*/ 4847509 h 4854829"/>
              <a:gd name="connsiteX8" fmla="*/ 2382 w 12194723"/>
              <a:gd name="connsiteY8" fmla="*/ 0 h 4854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4723" h="4854829">
                <a:moveTo>
                  <a:pt x="2382" y="0"/>
                </a:moveTo>
                <a:lnTo>
                  <a:pt x="12194382" y="0"/>
                </a:lnTo>
                <a:cubicBezTo>
                  <a:pt x="12194382" y="1618212"/>
                  <a:pt x="12195150" y="4852730"/>
                  <a:pt x="12194382" y="4854636"/>
                </a:cubicBezTo>
                <a:cubicBezTo>
                  <a:pt x="12193614" y="4856542"/>
                  <a:pt x="7623176" y="4843704"/>
                  <a:pt x="7623248" y="4843680"/>
                </a:cubicBezTo>
                <a:cubicBezTo>
                  <a:pt x="7623320" y="4843656"/>
                  <a:pt x="7618248" y="3540554"/>
                  <a:pt x="7620433" y="3543300"/>
                </a:cubicBezTo>
                <a:cubicBezTo>
                  <a:pt x="7622618" y="3546046"/>
                  <a:pt x="3048221" y="3545782"/>
                  <a:pt x="762115" y="3547023"/>
                </a:cubicBezTo>
                <a:cubicBezTo>
                  <a:pt x="760398" y="3777370"/>
                  <a:pt x="763508" y="4852455"/>
                  <a:pt x="762695" y="4850671"/>
                </a:cubicBezTo>
                <a:cubicBezTo>
                  <a:pt x="761882" y="4848887"/>
                  <a:pt x="254232" y="4848563"/>
                  <a:pt x="0" y="4847509"/>
                </a:cubicBezTo>
                <a:lnTo>
                  <a:pt x="2382" y="0"/>
                </a:lnTo>
                <a:close/>
              </a:path>
            </a:pathLst>
          </a:custGeom>
          <a:noFill/>
          <a:ln w="9525" algn="ctr">
            <a:noFill/>
            <a:miter lim="800000"/>
            <a:headEnd/>
            <a:tailEnd/>
          </a:ln>
        </p:spPr>
        <p:txBody>
          <a:bodyPr/>
          <a:lstStyle>
            <a:lvl1pPr>
              <a:defRPr sz="2133"/>
            </a:lvl1pPr>
          </a:lstStyle>
          <a:p>
            <a:r>
              <a:rPr lang="en-US"/>
              <a:t>Click icon to add picture</a:t>
            </a:r>
            <a:endParaRPr lang="en-GB" dirty="0"/>
          </a:p>
        </p:txBody>
      </p:sp>
      <p:sp>
        <p:nvSpPr>
          <p:cNvPr id="17" name="Rectangle 2"/>
          <p:cNvSpPr>
            <a:spLocks noGrp="1" noChangeArrowheads="1"/>
          </p:cNvSpPr>
          <p:nvPr>
            <p:ph type="ctrTitle"/>
          </p:nvPr>
        </p:nvSpPr>
        <p:spPr>
          <a:xfrm>
            <a:off x="1145875" y="4028766"/>
            <a:ext cx="6177756" cy="865472"/>
          </a:xfrm>
          <a:noFill/>
        </p:spPr>
        <p:txBody>
          <a:bodyPr lIns="0" tIns="0" rIns="0"/>
          <a:lstStyle>
            <a:lvl1pPr>
              <a:defRPr sz="2400" kern="1200" cap="none" spc="0" baseline="0">
                <a:solidFill>
                  <a:schemeClr val="tx1"/>
                </a:solidFill>
                <a:latin typeface="+mj-lt"/>
                <a:cs typeface="Arial" pitchFamily="34" charset="0"/>
              </a:defRPr>
            </a:lvl1pPr>
          </a:lstStyle>
          <a:p>
            <a:r>
              <a:rPr lang="en-US"/>
              <a:t>Click to edit Master title style</a:t>
            </a:r>
            <a:endParaRPr lang="en-GB" dirty="0"/>
          </a:p>
        </p:txBody>
      </p:sp>
      <p:sp>
        <p:nvSpPr>
          <p:cNvPr id="19" name="Rectangle 3"/>
          <p:cNvSpPr>
            <a:spLocks noGrp="1" noChangeArrowheads="1"/>
          </p:cNvSpPr>
          <p:nvPr>
            <p:ph type="subTitle" idx="1"/>
          </p:nvPr>
        </p:nvSpPr>
        <p:spPr>
          <a:xfrm>
            <a:off x="1145875" y="5092242"/>
            <a:ext cx="6177756" cy="770676"/>
          </a:xfrm>
        </p:spPr>
        <p:txBody>
          <a:bodyPr/>
          <a:lstStyle>
            <a:lvl1pPr marL="0" indent="0">
              <a:lnSpc>
                <a:spcPct val="90000"/>
              </a:lnSpc>
              <a:spcBef>
                <a:spcPct val="0"/>
              </a:spcBef>
              <a:spcAft>
                <a:spcPts val="0"/>
              </a:spcAft>
              <a:buFont typeface="Wingdings" pitchFamily="2" charset="2"/>
              <a:buNone/>
              <a:defRPr lang="en-GB" sz="1400" kern="1200" baseline="0" dirty="0">
                <a:solidFill>
                  <a:schemeClr val="tx1"/>
                </a:solidFill>
                <a:latin typeface="+mn-lt"/>
                <a:ea typeface="+mn-ea"/>
                <a:cs typeface="+mn-cs"/>
              </a:defRPr>
            </a:lvl1pPr>
          </a:lstStyle>
          <a:p>
            <a:r>
              <a:rPr lang="en-US"/>
              <a:t>Click to edit Master subtitle style</a:t>
            </a:r>
            <a:endParaRPr lang="en-GB" dirty="0"/>
          </a:p>
        </p:txBody>
      </p:sp>
      <p:sp>
        <p:nvSpPr>
          <p:cNvPr id="18"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mn-lt"/>
                <a:ea typeface="+mn-ea"/>
                <a:cs typeface="Arial" pitchFamily="34" charset="0"/>
              </a:defRPr>
            </a:lvl1pPr>
          </a:lstStyle>
          <a:p>
            <a:pPr>
              <a:defRPr/>
            </a:pPr>
            <a:r>
              <a:rPr lang="en-US"/>
              <a:t>August 2018</a:t>
            </a:r>
            <a:endParaRPr lang="en-GB" dirty="0"/>
          </a:p>
        </p:txBody>
      </p:sp>
    </p:spTree>
    <p:extLst>
      <p:ext uri="{BB962C8B-B14F-4D97-AF65-F5344CB8AC3E}">
        <p14:creationId xmlns:p14="http://schemas.microsoft.com/office/powerpoint/2010/main" val="2291707099"/>
      </p:ext>
    </p:extLst>
  </p:cSld>
  <p:clrMapOvr>
    <a:masterClrMapping/>
  </p:clrMapOvr>
  <p:transition/>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4" name="Rectangle 2"/>
          <p:cNvSpPr>
            <a:spLocks noGrp="1" noChangeArrowheads="1"/>
          </p:cNvSpPr>
          <p:nvPr>
            <p:ph type="title"/>
          </p:nvPr>
        </p:nvSpPr>
        <p:spPr bwMode="auto">
          <a:xfrm>
            <a:off x="508000" y="712800"/>
            <a:ext cx="11171238" cy="752475"/>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lvl1pPr>
              <a:lnSpc>
                <a:spcPct val="100000"/>
              </a:lnSpc>
              <a:defRPr lang="en-US" sz="2400" b="0" kern="1200" cap="none" baseline="0" noProof="0" dirty="0" smtClean="0">
                <a:solidFill>
                  <a:schemeClr val="tx1"/>
                </a:solidFill>
                <a:latin typeface="+mj-lt"/>
                <a:ea typeface="+mj-ea"/>
                <a:cs typeface="+mj-cs"/>
              </a:defRPr>
            </a:lvl1pPr>
          </a:lstStyle>
          <a:p>
            <a:pPr lvl="0" algn="l" defTabSz="1219170" rtl="0" eaLnBrk="1" latinLnBrk="0" hangingPunct="1">
              <a:lnSpc>
                <a:spcPct val="95000"/>
              </a:lnSpc>
              <a:spcBef>
                <a:spcPct val="0"/>
              </a:spcBef>
              <a:buNone/>
            </a:pPr>
            <a:r>
              <a:rPr lang="en-US"/>
              <a:t>Click to edit Master title style</a:t>
            </a:r>
            <a:endParaRPr lang="en-GB" dirty="0"/>
          </a:p>
        </p:txBody>
      </p:sp>
      <p:sp>
        <p:nvSpPr>
          <p:cNvPr id="13"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mn-lt"/>
                <a:cs typeface="Arial" pitchFamily="34" charset="0"/>
              </a:defRPr>
            </a:lvl1pPr>
          </a:lstStyle>
          <a:p>
            <a:fld id="{D32BAE6A-B452-4007-8177-56DD051636F9}" type="slidenum">
              <a:rPr lang="en-GB" smtClean="0"/>
              <a:pPr/>
              <a:t>‹#›</a:t>
            </a:fld>
            <a:endParaRPr lang="en-GB" dirty="0"/>
          </a:p>
        </p:txBody>
      </p:sp>
      <p:sp>
        <p:nvSpPr>
          <p:cNvPr id="14"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mn-lt"/>
                <a:cs typeface="Arial" pitchFamily="34" charset="0"/>
              </a:defRPr>
            </a:lvl1pPr>
          </a:lstStyle>
          <a:p>
            <a:pPr>
              <a:defRPr/>
            </a:pPr>
            <a:r>
              <a:rPr lang="en-GB"/>
              <a:t>Footer </a:t>
            </a:r>
            <a:endParaRPr lang="en-GB" dirty="0"/>
          </a:p>
        </p:txBody>
      </p:sp>
      <p:sp>
        <p:nvSpPr>
          <p:cNvPr id="7"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mn-lt"/>
                <a:ea typeface="+mn-ea"/>
                <a:cs typeface="Arial" pitchFamily="34" charset="0"/>
              </a:defRPr>
            </a:lvl1pPr>
          </a:lstStyle>
          <a:p>
            <a:pPr>
              <a:defRPr/>
            </a:pPr>
            <a:r>
              <a:rPr lang="en-US"/>
              <a:t>August 2018</a:t>
            </a:r>
            <a:endParaRPr lang="en-GB" dirty="0"/>
          </a:p>
        </p:txBody>
      </p:sp>
    </p:spTree>
  </p:cSld>
  <p:clrMapOvr>
    <a:masterClrMapping/>
  </p:clrMapOvr>
  <p:transition/>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 - 2 Line Heading">
    <p:spTree>
      <p:nvGrpSpPr>
        <p:cNvPr id="1" name=""/>
        <p:cNvGrpSpPr/>
        <p:nvPr/>
      </p:nvGrpSpPr>
      <p:grpSpPr>
        <a:xfrm>
          <a:off x="0" y="0"/>
          <a:ext cx="0" cy="0"/>
          <a:chOff x="0" y="0"/>
          <a:chExt cx="0" cy="0"/>
        </a:xfrm>
      </p:grpSpPr>
      <p:sp>
        <p:nvSpPr>
          <p:cNvPr id="34" name="Rectangle 2"/>
          <p:cNvSpPr>
            <a:spLocks noGrp="1" noChangeArrowheads="1"/>
          </p:cNvSpPr>
          <p:nvPr>
            <p:ph type="title"/>
          </p:nvPr>
        </p:nvSpPr>
        <p:spPr bwMode="auto">
          <a:xfrm>
            <a:off x="508000" y="712800"/>
            <a:ext cx="11171238" cy="752475"/>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lvl1pPr>
              <a:lnSpc>
                <a:spcPct val="100000"/>
              </a:lnSpc>
              <a:defRPr lang="en-US" sz="2400" b="0" kern="1200" cap="none" baseline="0" noProof="0" dirty="0" smtClean="0">
                <a:solidFill>
                  <a:schemeClr val="tx1"/>
                </a:solidFill>
                <a:latin typeface="+mj-lt"/>
                <a:ea typeface="+mj-ea"/>
                <a:cs typeface="+mj-cs"/>
              </a:defRPr>
            </a:lvl1pPr>
          </a:lstStyle>
          <a:p>
            <a:pPr lvl="0" algn="l" defTabSz="1219170" rtl="0" eaLnBrk="1" latinLnBrk="0" hangingPunct="1">
              <a:lnSpc>
                <a:spcPct val="95000"/>
              </a:lnSpc>
              <a:spcBef>
                <a:spcPct val="0"/>
              </a:spcBef>
              <a:buNone/>
            </a:pPr>
            <a:r>
              <a:rPr lang="en-US"/>
              <a:t>Click to edit Master title style</a:t>
            </a:r>
            <a:endParaRPr lang="en-GB" dirty="0"/>
          </a:p>
        </p:txBody>
      </p:sp>
      <p:sp>
        <p:nvSpPr>
          <p:cNvPr id="8"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mn-lt"/>
                <a:ea typeface="+mn-ea"/>
                <a:cs typeface="Arial" pitchFamily="34" charset="0"/>
              </a:defRPr>
            </a:lvl1pPr>
          </a:lstStyle>
          <a:p>
            <a:pPr>
              <a:defRPr/>
            </a:pPr>
            <a:r>
              <a:rPr lang="en-US"/>
              <a:t>August 2018</a:t>
            </a:r>
            <a:endParaRPr lang="en-GB" dirty="0"/>
          </a:p>
        </p:txBody>
      </p:sp>
      <p:sp>
        <p:nvSpPr>
          <p:cNvPr id="14"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mn-lt"/>
                <a:cs typeface="Arial" pitchFamily="34" charset="0"/>
              </a:defRPr>
            </a:lvl1pPr>
          </a:lstStyle>
          <a:p>
            <a:fld id="{D32BAE6A-B452-4007-8177-56DD051636F9}" type="slidenum">
              <a:rPr lang="en-GB" smtClean="0"/>
              <a:pPr/>
              <a:t>‹#›</a:t>
            </a:fld>
            <a:endParaRPr lang="en-GB" dirty="0"/>
          </a:p>
        </p:txBody>
      </p:sp>
      <p:sp>
        <p:nvSpPr>
          <p:cNvPr id="16"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mn-lt"/>
                <a:cs typeface="Arial" pitchFamily="34" charset="0"/>
              </a:defRPr>
            </a:lvl1pPr>
          </a:lstStyle>
          <a:p>
            <a:pPr>
              <a:defRPr/>
            </a:pPr>
            <a:r>
              <a:rPr lang="en-GB"/>
              <a:t>Footer </a:t>
            </a:r>
            <a:endParaRPr lang="en-GB" dirty="0"/>
          </a:p>
        </p:txBody>
      </p:sp>
    </p:spTree>
  </p:cSld>
  <p:clrMapOvr>
    <a:masterClrMapping/>
  </p:clrMapOvr>
  <p:transition/>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Quotation - Full Screen image">
    <p:spTree>
      <p:nvGrpSpPr>
        <p:cNvPr id="1" name=""/>
        <p:cNvGrpSpPr/>
        <p:nvPr/>
      </p:nvGrpSpPr>
      <p:grpSpPr>
        <a:xfrm>
          <a:off x="0" y="0"/>
          <a:ext cx="0" cy="0"/>
          <a:chOff x="0" y="0"/>
          <a:chExt cx="0" cy="0"/>
        </a:xfrm>
      </p:grpSpPr>
      <p:sp>
        <p:nvSpPr>
          <p:cNvPr id="6" name="Picture Placeholder 2"/>
          <p:cNvSpPr>
            <a:spLocks noGrp="1"/>
          </p:cNvSpPr>
          <p:nvPr>
            <p:ph type="pic" sz="quarter" idx="12"/>
          </p:nvPr>
        </p:nvSpPr>
        <p:spPr bwMode="auto">
          <a:xfrm>
            <a:off x="-2381" y="0"/>
            <a:ext cx="12194382" cy="6858000"/>
          </a:xfrm>
          <a:prstGeom prst="rect">
            <a:avLst/>
          </a:prstGeom>
          <a:noFill/>
          <a:ln w="3175" algn="ctr">
            <a:noFill/>
            <a:miter lim="800000"/>
            <a:headEnd/>
            <a:tailEnd/>
          </a:ln>
        </p:spPr>
        <p:txBody>
          <a:bodyPr/>
          <a:lstStyle>
            <a:lvl1pPr>
              <a:defRPr sz="2133"/>
            </a:lvl1pPr>
          </a:lstStyle>
          <a:p>
            <a:r>
              <a:rPr lang="en-US"/>
              <a:t>Click icon to add picture</a:t>
            </a:r>
            <a:endParaRPr lang="en-GB" dirty="0"/>
          </a:p>
        </p:txBody>
      </p:sp>
      <p:sp>
        <p:nvSpPr>
          <p:cNvPr id="8"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mn-lt"/>
                <a:ea typeface="+mn-ea"/>
                <a:cs typeface="Arial" pitchFamily="34" charset="0"/>
              </a:defRPr>
            </a:lvl1pPr>
          </a:lstStyle>
          <a:p>
            <a:pPr>
              <a:defRPr/>
            </a:pPr>
            <a:r>
              <a:rPr lang="en-US"/>
              <a:t>August 2018</a:t>
            </a:r>
            <a:endParaRPr lang="en-GB" dirty="0"/>
          </a:p>
        </p:txBody>
      </p:sp>
      <p:sp>
        <p:nvSpPr>
          <p:cNvPr id="14"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mn-lt"/>
                <a:cs typeface="Arial" pitchFamily="34" charset="0"/>
              </a:defRPr>
            </a:lvl1pPr>
          </a:lstStyle>
          <a:p>
            <a:fld id="{D32BAE6A-B452-4007-8177-56DD051636F9}" type="slidenum">
              <a:rPr lang="en-GB" smtClean="0"/>
              <a:pPr/>
              <a:t>‹#›</a:t>
            </a:fld>
            <a:endParaRPr lang="en-GB" dirty="0"/>
          </a:p>
        </p:txBody>
      </p:sp>
      <p:sp>
        <p:nvSpPr>
          <p:cNvPr id="16"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mn-lt"/>
                <a:cs typeface="Arial" pitchFamily="34" charset="0"/>
              </a:defRPr>
            </a:lvl1pPr>
          </a:lstStyle>
          <a:p>
            <a:pPr>
              <a:defRPr/>
            </a:pPr>
            <a:r>
              <a:rPr lang="en-GB"/>
              <a:t>Footer </a:t>
            </a:r>
            <a:endParaRPr lang="en-GB" dirty="0"/>
          </a:p>
        </p:txBody>
      </p:sp>
      <p:sp>
        <p:nvSpPr>
          <p:cNvPr id="3" name="Text Placeholder 2"/>
          <p:cNvSpPr>
            <a:spLocks noGrp="1"/>
          </p:cNvSpPr>
          <p:nvPr>
            <p:ph type="body" sz="quarter" idx="13"/>
          </p:nvPr>
        </p:nvSpPr>
        <p:spPr>
          <a:xfrm>
            <a:off x="513180" y="1438480"/>
            <a:ext cx="11166562" cy="2861742"/>
          </a:xfrm>
        </p:spPr>
        <p:txBody>
          <a:bodyPr/>
          <a:lstStyle>
            <a:lvl1pPr>
              <a:lnSpc>
                <a:spcPct val="110000"/>
              </a:lnSpc>
              <a:defRPr lang="en-US" sz="3400" b="1" kern="1200" dirty="0" smtClean="0">
                <a:solidFill>
                  <a:schemeClr val="tx1"/>
                </a:solidFill>
                <a:latin typeface="+mj-lt"/>
                <a:ea typeface="+mn-ea"/>
                <a:cs typeface="+mn-cs"/>
              </a:defRPr>
            </a:lvl1pPr>
          </a:lstStyle>
          <a:p>
            <a:pPr lvl="0"/>
            <a:r>
              <a:rPr lang="en-US"/>
              <a:t>Click to edit Master text styles</a:t>
            </a:r>
          </a:p>
        </p:txBody>
      </p:sp>
    </p:spTree>
    <p:extLst>
      <p:ext uri="{BB962C8B-B14F-4D97-AF65-F5344CB8AC3E}">
        <p14:creationId xmlns:p14="http://schemas.microsoft.com/office/powerpoint/2010/main" val="1313662350"/>
      </p:ext>
    </p:extLst>
  </p:cSld>
  <p:clrMapOvr>
    <a:masterClrMapping/>
  </p:clrMapOvr>
  <p:transition/>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Q&amp;A new">
    <p:spTree>
      <p:nvGrpSpPr>
        <p:cNvPr id="1" name=""/>
        <p:cNvGrpSpPr/>
        <p:nvPr/>
      </p:nvGrpSpPr>
      <p:grpSpPr>
        <a:xfrm>
          <a:off x="0" y="0"/>
          <a:ext cx="0" cy="0"/>
          <a:chOff x="0" y="0"/>
          <a:chExt cx="0" cy="0"/>
        </a:xfrm>
      </p:grpSpPr>
      <p:sp>
        <p:nvSpPr>
          <p:cNvPr id="22" name="Rectangle 21"/>
          <p:cNvSpPr/>
          <p:nvPr userDrawn="1"/>
        </p:nvSpPr>
        <p:spPr bwMode="gray">
          <a:xfrm>
            <a:off x="1" y="4313784"/>
            <a:ext cx="12192000" cy="2544215"/>
          </a:xfrm>
          <a:prstGeom prst="rect">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solidFill>
                <a:schemeClr val="bg1"/>
              </a:solidFill>
            </a:endParaRPr>
          </a:p>
        </p:txBody>
      </p:sp>
      <p:sp>
        <p:nvSpPr>
          <p:cNvPr id="23" name="Rectangle 22"/>
          <p:cNvSpPr/>
          <p:nvPr userDrawn="1"/>
        </p:nvSpPr>
        <p:spPr bwMode="gray">
          <a:xfrm>
            <a:off x="761993" y="1524000"/>
            <a:ext cx="1269984" cy="75600"/>
          </a:xfrm>
          <a:prstGeom prst="rect">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p>
        </p:txBody>
      </p:sp>
      <p:sp>
        <p:nvSpPr>
          <p:cNvPr id="24" name="Title 1"/>
          <p:cNvSpPr>
            <a:spLocks noGrp="1"/>
          </p:cNvSpPr>
          <p:nvPr>
            <p:ph type="title"/>
          </p:nvPr>
        </p:nvSpPr>
        <p:spPr>
          <a:xfrm>
            <a:off x="763200" y="2636980"/>
            <a:ext cx="5187472" cy="1362075"/>
          </a:xfrm>
          <a:prstGeom prst="rect">
            <a:avLst/>
          </a:prstGeom>
        </p:spPr>
        <p:txBody>
          <a:bodyPr lIns="0" tIns="0" rIns="0" bIns="0"/>
          <a:lstStyle>
            <a:lvl1pPr algn="l">
              <a:defRPr sz="1400" b="0" cap="none" baseline="0">
                <a:solidFill>
                  <a:schemeClr val="tx1"/>
                </a:solidFill>
                <a:latin typeface="+mj-lt"/>
              </a:defRPr>
            </a:lvl1pPr>
          </a:lstStyle>
          <a:p>
            <a:r>
              <a:rPr lang="en-US"/>
              <a:t>Click to edit Master title style</a:t>
            </a:r>
            <a:endParaRPr lang="en-GB" dirty="0"/>
          </a:p>
        </p:txBody>
      </p:sp>
      <p:sp>
        <p:nvSpPr>
          <p:cNvPr id="25" name="Text Placeholder 2"/>
          <p:cNvSpPr>
            <a:spLocks noGrp="1"/>
          </p:cNvSpPr>
          <p:nvPr>
            <p:ph type="body" idx="1"/>
          </p:nvPr>
        </p:nvSpPr>
        <p:spPr>
          <a:xfrm>
            <a:off x="763200" y="1696947"/>
            <a:ext cx="6375761" cy="821230"/>
          </a:xfrm>
          <a:prstGeom prst="rect">
            <a:avLst/>
          </a:prstGeom>
        </p:spPr>
        <p:txBody>
          <a:bodyPr lIns="0" tIns="0" rIns="0" bIns="0" anchor="t" anchorCtr="0"/>
          <a:lstStyle>
            <a:lvl1pPr marL="0" indent="0">
              <a:lnSpc>
                <a:spcPct val="100000"/>
              </a:lnSpc>
              <a:spcAft>
                <a:spcPts val="0"/>
              </a:spcAft>
              <a:buNone/>
              <a:defRPr sz="2800" b="0" cap="none" baseline="0">
                <a:solidFill>
                  <a:schemeClr val="tx1"/>
                </a:solidFill>
                <a:latin typeface="+mj-lt"/>
              </a:defRPr>
            </a:lvl1pPr>
            <a:lvl2pPr marL="609585" indent="0">
              <a:buNone/>
              <a:defRPr sz="2400"/>
            </a:lvl2pPr>
            <a:lvl3pPr marL="1219170" indent="0">
              <a:buNone/>
              <a:defRPr sz="2133"/>
            </a:lvl3pPr>
            <a:lvl4pPr marL="1828754" indent="0">
              <a:buNone/>
              <a:defRPr sz="1867"/>
            </a:lvl4pPr>
            <a:lvl5pPr marL="2438339" indent="0">
              <a:buNone/>
              <a:defRPr sz="1867"/>
            </a:lvl5pPr>
            <a:lvl6pPr marL="3047924" indent="0">
              <a:buNone/>
              <a:defRPr sz="1867"/>
            </a:lvl6pPr>
            <a:lvl7pPr marL="3657509" indent="0">
              <a:buNone/>
              <a:defRPr sz="1867"/>
            </a:lvl7pPr>
            <a:lvl8pPr marL="4267093" indent="0">
              <a:buNone/>
              <a:defRPr sz="1867"/>
            </a:lvl8pPr>
            <a:lvl9pPr marL="4876678" indent="0">
              <a:buNone/>
              <a:defRPr sz="1867"/>
            </a:lvl9pPr>
          </a:lstStyle>
          <a:p>
            <a:pPr lvl="0"/>
            <a:r>
              <a:rPr lang="en-US"/>
              <a:t>Click to edit Master text styles</a:t>
            </a:r>
          </a:p>
        </p:txBody>
      </p:sp>
      <p:sp>
        <p:nvSpPr>
          <p:cNvPr id="26"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mn-lt"/>
                <a:ea typeface="+mn-ea"/>
                <a:cs typeface="Arial" pitchFamily="34" charset="0"/>
              </a:defRPr>
            </a:lvl1pPr>
          </a:lstStyle>
          <a:p>
            <a:pPr>
              <a:defRPr/>
            </a:pPr>
            <a:r>
              <a:rPr lang="en-US"/>
              <a:t>August 2018</a:t>
            </a:r>
            <a:endParaRPr lang="en-GB" dirty="0"/>
          </a:p>
        </p:txBody>
      </p:sp>
      <p:sp>
        <p:nvSpPr>
          <p:cNvPr id="27" name="Text Box 11" descr="&lt;COMPANY_NAME&gt;"/>
          <p:cNvSpPr txBox="1">
            <a:spLocks noChangeArrowheads="1"/>
          </p:cNvSpPr>
          <p:nvPr userDrawn="1"/>
        </p:nvSpPr>
        <p:spPr bwMode="auto">
          <a:xfrm>
            <a:off x="512259" y="6469199"/>
            <a:ext cx="3360000" cy="237600"/>
          </a:xfrm>
          <a:prstGeom prst="rect">
            <a:avLst/>
          </a:prstGeom>
          <a:noFill/>
          <a:ln w="9525" algn="ctr">
            <a:noFill/>
            <a:miter lim="800000"/>
            <a:headEnd/>
            <a:tailEnd/>
          </a:ln>
          <a:effectLst/>
        </p:spPr>
        <p:txBody>
          <a:bodyPr wrap="none" lIns="0" tIns="0" rIns="0" anchor="t" anchorCtr="0">
            <a:noAutofit/>
          </a:bodyPr>
          <a:lstStyle/>
          <a:p>
            <a:pPr>
              <a:defRPr/>
            </a:pPr>
            <a:r>
              <a:rPr lang="en-GB" sz="850">
                <a:solidFill>
                  <a:schemeClr val="tx1"/>
                </a:solidFill>
                <a:latin typeface="+mn-lt"/>
                <a:cs typeface="Arial" pitchFamily="34" charset="0"/>
              </a:rPr>
              <a:t>Copyright of Shell International</a:t>
            </a:r>
            <a:endParaRPr lang="en-GB" sz="850" dirty="0">
              <a:solidFill>
                <a:schemeClr val="tx1"/>
              </a:solidFill>
              <a:latin typeface="+mn-lt"/>
              <a:cs typeface="Arial" pitchFamily="34" charset="0"/>
            </a:endParaRPr>
          </a:p>
        </p:txBody>
      </p:sp>
      <p:sp>
        <p:nvSpPr>
          <p:cNvPr id="28"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mn-lt"/>
                <a:cs typeface="Arial" pitchFamily="34" charset="0"/>
              </a:defRPr>
            </a:lvl1pPr>
          </a:lstStyle>
          <a:p>
            <a:fld id="{D32BAE6A-B452-4007-8177-56DD051636F9}" type="slidenum">
              <a:rPr lang="en-GB" smtClean="0"/>
              <a:pPr/>
              <a:t>‹#›</a:t>
            </a:fld>
            <a:endParaRPr lang="en-GB" dirty="0"/>
          </a:p>
        </p:txBody>
      </p:sp>
      <p:sp>
        <p:nvSpPr>
          <p:cNvPr id="29"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mn-lt"/>
                <a:cs typeface="Arial" pitchFamily="34" charset="0"/>
              </a:defRPr>
            </a:lvl1pPr>
          </a:lstStyle>
          <a:p>
            <a:pPr>
              <a:defRPr/>
            </a:pPr>
            <a:r>
              <a:rPr lang="en-GB"/>
              <a:t>Footer </a:t>
            </a:r>
            <a:endParaRPr lang="en-GB" dirty="0"/>
          </a:p>
        </p:txBody>
      </p:sp>
      <p:grpSp>
        <p:nvGrpSpPr>
          <p:cNvPr id="31" name="Group 30"/>
          <p:cNvGrpSpPr/>
          <p:nvPr userDrawn="1"/>
        </p:nvGrpSpPr>
        <p:grpSpPr bwMode="gray">
          <a:xfrm>
            <a:off x="6450013" y="2557463"/>
            <a:ext cx="5197475" cy="1917700"/>
            <a:chOff x="6450013" y="2557463"/>
            <a:chExt cx="5197475" cy="1917700"/>
          </a:xfrm>
        </p:grpSpPr>
        <p:sp>
          <p:nvSpPr>
            <p:cNvPr id="32" name="Freeform 6"/>
            <p:cNvSpPr>
              <a:spLocks noEditPoints="1"/>
            </p:cNvSpPr>
            <p:nvPr userDrawn="1"/>
          </p:nvSpPr>
          <p:spPr bwMode="gray">
            <a:xfrm>
              <a:off x="6450013" y="2557463"/>
              <a:ext cx="2005013" cy="1917700"/>
            </a:xfrm>
            <a:custGeom>
              <a:avLst/>
              <a:gdLst>
                <a:gd name="T0" fmla="*/ 274 w 346"/>
                <a:gd name="T1" fmla="*/ 331 h 331"/>
                <a:gd name="T2" fmla="*/ 250 w 346"/>
                <a:gd name="T3" fmla="*/ 302 h 331"/>
                <a:gd name="T4" fmla="*/ 167 w 346"/>
                <a:gd name="T5" fmla="*/ 322 h 331"/>
                <a:gd name="T6" fmla="*/ 0 w 346"/>
                <a:gd name="T7" fmla="*/ 156 h 331"/>
                <a:gd name="T8" fmla="*/ 167 w 346"/>
                <a:gd name="T9" fmla="*/ 0 h 331"/>
                <a:gd name="T10" fmla="*/ 334 w 346"/>
                <a:gd name="T11" fmla="*/ 162 h 331"/>
                <a:gd name="T12" fmla="*/ 295 w 346"/>
                <a:gd name="T13" fmla="*/ 268 h 331"/>
                <a:gd name="T14" fmla="*/ 346 w 346"/>
                <a:gd name="T15" fmla="*/ 320 h 331"/>
                <a:gd name="T16" fmla="*/ 274 w 346"/>
                <a:gd name="T17" fmla="*/ 331 h 331"/>
                <a:gd name="T18" fmla="*/ 238 w 346"/>
                <a:gd name="T19" fmla="*/ 207 h 331"/>
                <a:gd name="T20" fmla="*/ 252 w 346"/>
                <a:gd name="T21" fmla="*/ 162 h 331"/>
                <a:gd name="T22" fmla="*/ 167 w 346"/>
                <a:gd name="T23" fmla="*/ 76 h 331"/>
                <a:gd name="T24" fmla="*/ 82 w 346"/>
                <a:gd name="T25" fmla="*/ 156 h 331"/>
                <a:gd name="T26" fmla="*/ 167 w 346"/>
                <a:gd name="T27" fmla="*/ 246 h 331"/>
                <a:gd name="T28" fmla="*/ 191 w 346"/>
                <a:gd name="T29" fmla="*/ 242 h 331"/>
                <a:gd name="T30" fmla="*/ 143 w 346"/>
                <a:gd name="T31" fmla="*/ 194 h 331"/>
                <a:gd name="T32" fmla="*/ 217 w 346"/>
                <a:gd name="T33" fmla="*/ 185 h 331"/>
                <a:gd name="T34" fmla="*/ 238 w 346"/>
                <a:gd name="T35" fmla="*/ 207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6" h="331">
                  <a:moveTo>
                    <a:pt x="274" y="331"/>
                  </a:moveTo>
                  <a:cubicBezTo>
                    <a:pt x="250" y="302"/>
                    <a:pt x="250" y="302"/>
                    <a:pt x="250" y="302"/>
                  </a:cubicBezTo>
                  <a:cubicBezTo>
                    <a:pt x="227" y="316"/>
                    <a:pt x="199" y="322"/>
                    <a:pt x="167" y="322"/>
                  </a:cubicBezTo>
                  <a:cubicBezTo>
                    <a:pt x="70" y="322"/>
                    <a:pt x="0" y="253"/>
                    <a:pt x="0" y="156"/>
                  </a:cubicBezTo>
                  <a:cubicBezTo>
                    <a:pt x="0" y="64"/>
                    <a:pt x="80" y="0"/>
                    <a:pt x="167" y="0"/>
                  </a:cubicBezTo>
                  <a:cubicBezTo>
                    <a:pt x="261" y="0"/>
                    <a:pt x="334" y="64"/>
                    <a:pt x="334" y="162"/>
                  </a:cubicBezTo>
                  <a:cubicBezTo>
                    <a:pt x="334" y="202"/>
                    <a:pt x="320" y="237"/>
                    <a:pt x="295" y="268"/>
                  </a:cubicBezTo>
                  <a:cubicBezTo>
                    <a:pt x="346" y="320"/>
                    <a:pt x="346" y="320"/>
                    <a:pt x="346" y="320"/>
                  </a:cubicBezTo>
                  <a:lnTo>
                    <a:pt x="274" y="331"/>
                  </a:lnTo>
                  <a:close/>
                  <a:moveTo>
                    <a:pt x="238" y="207"/>
                  </a:moveTo>
                  <a:cubicBezTo>
                    <a:pt x="247" y="194"/>
                    <a:pt x="252" y="178"/>
                    <a:pt x="252" y="162"/>
                  </a:cubicBezTo>
                  <a:cubicBezTo>
                    <a:pt x="252" y="117"/>
                    <a:pt x="215" y="76"/>
                    <a:pt x="167" y="76"/>
                  </a:cubicBezTo>
                  <a:cubicBezTo>
                    <a:pt x="121" y="76"/>
                    <a:pt x="82" y="114"/>
                    <a:pt x="82" y="156"/>
                  </a:cubicBezTo>
                  <a:cubicBezTo>
                    <a:pt x="82" y="208"/>
                    <a:pt x="121" y="246"/>
                    <a:pt x="167" y="246"/>
                  </a:cubicBezTo>
                  <a:cubicBezTo>
                    <a:pt x="175" y="246"/>
                    <a:pt x="183" y="245"/>
                    <a:pt x="191" y="242"/>
                  </a:cubicBezTo>
                  <a:cubicBezTo>
                    <a:pt x="143" y="194"/>
                    <a:pt x="143" y="194"/>
                    <a:pt x="143" y="194"/>
                  </a:cubicBezTo>
                  <a:cubicBezTo>
                    <a:pt x="217" y="185"/>
                    <a:pt x="217" y="185"/>
                    <a:pt x="217" y="185"/>
                  </a:cubicBezTo>
                  <a:lnTo>
                    <a:pt x="238" y="207"/>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33" name="Freeform 7"/>
            <p:cNvSpPr>
              <a:spLocks noEditPoints="1"/>
            </p:cNvSpPr>
            <p:nvPr userDrawn="1"/>
          </p:nvSpPr>
          <p:spPr bwMode="gray">
            <a:xfrm>
              <a:off x="8426451" y="2586038"/>
              <a:ext cx="1441450" cy="1814513"/>
            </a:xfrm>
            <a:custGeom>
              <a:avLst/>
              <a:gdLst>
                <a:gd name="T0" fmla="*/ 190 w 249"/>
                <a:gd name="T1" fmla="*/ 257 h 313"/>
                <a:gd name="T2" fmla="*/ 79 w 249"/>
                <a:gd name="T3" fmla="*/ 313 h 313"/>
                <a:gd name="T4" fmla="*/ 0 w 249"/>
                <a:gd name="T5" fmla="*/ 233 h 313"/>
                <a:gd name="T6" fmla="*/ 92 w 249"/>
                <a:gd name="T7" fmla="*/ 124 h 313"/>
                <a:gd name="T8" fmla="*/ 60 w 249"/>
                <a:gd name="T9" fmla="*/ 58 h 313"/>
                <a:gd name="T10" fmla="*/ 119 w 249"/>
                <a:gd name="T11" fmla="*/ 0 h 313"/>
                <a:gd name="T12" fmla="*/ 174 w 249"/>
                <a:gd name="T13" fmla="*/ 56 h 313"/>
                <a:gd name="T14" fmla="*/ 117 w 249"/>
                <a:gd name="T15" fmla="*/ 130 h 313"/>
                <a:gd name="T16" fmla="*/ 192 w 249"/>
                <a:gd name="T17" fmla="*/ 232 h 313"/>
                <a:gd name="T18" fmla="*/ 230 w 249"/>
                <a:gd name="T19" fmla="*/ 190 h 313"/>
                <a:gd name="T20" fmla="*/ 245 w 249"/>
                <a:gd name="T21" fmla="*/ 198 h 313"/>
                <a:gd name="T22" fmla="*/ 203 w 249"/>
                <a:gd name="T23" fmla="*/ 246 h 313"/>
                <a:gd name="T24" fmla="*/ 249 w 249"/>
                <a:gd name="T25" fmla="*/ 307 h 313"/>
                <a:gd name="T26" fmla="*/ 228 w 249"/>
                <a:gd name="T27" fmla="*/ 307 h 313"/>
                <a:gd name="T28" fmla="*/ 190 w 249"/>
                <a:gd name="T29" fmla="*/ 257 h 313"/>
                <a:gd name="T30" fmla="*/ 84 w 249"/>
                <a:gd name="T31" fmla="*/ 152 h 313"/>
                <a:gd name="T32" fmla="*/ 19 w 249"/>
                <a:gd name="T33" fmla="*/ 231 h 313"/>
                <a:gd name="T34" fmla="*/ 79 w 249"/>
                <a:gd name="T35" fmla="*/ 295 h 313"/>
                <a:gd name="T36" fmla="*/ 179 w 249"/>
                <a:gd name="T37" fmla="*/ 242 h 313"/>
                <a:gd name="T38" fmla="*/ 103 w 249"/>
                <a:gd name="T39" fmla="*/ 139 h 313"/>
                <a:gd name="T40" fmla="*/ 84 w 249"/>
                <a:gd name="T41" fmla="*/ 152 h 313"/>
                <a:gd name="T42" fmla="*/ 79 w 249"/>
                <a:gd name="T43" fmla="*/ 60 h 313"/>
                <a:gd name="T44" fmla="*/ 106 w 249"/>
                <a:gd name="T45" fmla="*/ 115 h 313"/>
                <a:gd name="T46" fmla="*/ 154 w 249"/>
                <a:gd name="T47" fmla="*/ 55 h 313"/>
                <a:gd name="T48" fmla="*/ 118 w 249"/>
                <a:gd name="T49" fmla="*/ 18 h 313"/>
                <a:gd name="T50" fmla="*/ 79 w 249"/>
                <a:gd name="T51" fmla="*/ 6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49" h="313">
                  <a:moveTo>
                    <a:pt x="190" y="257"/>
                  </a:moveTo>
                  <a:cubicBezTo>
                    <a:pt x="156" y="285"/>
                    <a:pt x="118" y="313"/>
                    <a:pt x="79" y="313"/>
                  </a:cubicBezTo>
                  <a:cubicBezTo>
                    <a:pt x="34" y="313"/>
                    <a:pt x="0" y="277"/>
                    <a:pt x="0" y="233"/>
                  </a:cubicBezTo>
                  <a:cubicBezTo>
                    <a:pt x="0" y="181"/>
                    <a:pt x="50" y="150"/>
                    <a:pt x="92" y="124"/>
                  </a:cubicBezTo>
                  <a:cubicBezTo>
                    <a:pt x="78" y="104"/>
                    <a:pt x="60" y="84"/>
                    <a:pt x="60" y="58"/>
                  </a:cubicBezTo>
                  <a:cubicBezTo>
                    <a:pt x="60" y="26"/>
                    <a:pt x="87" y="0"/>
                    <a:pt x="119" y="0"/>
                  </a:cubicBezTo>
                  <a:cubicBezTo>
                    <a:pt x="150" y="0"/>
                    <a:pt x="174" y="25"/>
                    <a:pt x="174" y="56"/>
                  </a:cubicBezTo>
                  <a:cubicBezTo>
                    <a:pt x="174" y="90"/>
                    <a:pt x="146" y="110"/>
                    <a:pt x="117" y="130"/>
                  </a:cubicBezTo>
                  <a:cubicBezTo>
                    <a:pt x="192" y="232"/>
                    <a:pt x="192" y="232"/>
                    <a:pt x="192" y="232"/>
                  </a:cubicBezTo>
                  <a:cubicBezTo>
                    <a:pt x="230" y="190"/>
                    <a:pt x="230" y="190"/>
                    <a:pt x="230" y="190"/>
                  </a:cubicBezTo>
                  <a:cubicBezTo>
                    <a:pt x="245" y="198"/>
                    <a:pt x="245" y="198"/>
                    <a:pt x="245" y="198"/>
                  </a:cubicBezTo>
                  <a:cubicBezTo>
                    <a:pt x="203" y="246"/>
                    <a:pt x="203" y="246"/>
                    <a:pt x="203" y="246"/>
                  </a:cubicBezTo>
                  <a:cubicBezTo>
                    <a:pt x="249" y="307"/>
                    <a:pt x="249" y="307"/>
                    <a:pt x="249" y="307"/>
                  </a:cubicBezTo>
                  <a:cubicBezTo>
                    <a:pt x="228" y="307"/>
                    <a:pt x="228" y="307"/>
                    <a:pt x="228" y="307"/>
                  </a:cubicBezTo>
                  <a:lnTo>
                    <a:pt x="190" y="257"/>
                  </a:lnTo>
                  <a:close/>
                  <a:moveTo>
                    <a:pt x="84" y="152"/>
                  </a:moveTo>
                  <a:cubicBezTo>
                    <a:pt x="55" y="170"/>
                    <a:pt x="19" y="193"/>
                    <a:pt x="19" y="231"/>
                  </a:cubicBezTo>
                  <a:cubicBezTo>
                    <a:pt x="19" y="265"/>
                    <a:pt x="44" y="295"/>
                    <a:pt x="79" y="295"/>
                  </a:cubicBezTo>
                  <a:cubicBezTo>
                    <a:pt x="114" y="295"/>
                    <a:pt x="151" y="265"/>
                    <a:pt x="179" y="242"/>
                  </a:cubicBezTo>
                  <a:cubicBezTo>
                    <a:pt x="103" y="139"/>
                    <a:pt x="103" y="139"/>
                    <a:pt x="103" y="139"/>
                  </a:cubicBezTo>
                  <a:lnTo>
                    <a:pt x="84" y="152"/>
                  </a:lnTo>
                  <a:close/>
                  <a:moveTo>
                    <a:pt x="79" y="60"/>
                  </a:moveTo>
                  <a:cubicBezTo>
                    <a:pt x="79" y="81"/>
                    <a:pt x="95" y="97"/>
                    <a:pt x="106" y="115"/>
                  </a:cubicBezTo>
                  <a:cubicBezTo>
                    <a:pt x="127" y="99"/>
                    <a:pt x="154" y="86"/>
                    <a:pt x="154" y="55"/>
                  </a:cubicBezTo>
                  <a:cubicBezTo>
                    <a:pt x="154" y="35"/>
                    <a:pt x="138" y="18"/>
                    <a:pt x="118" y="18"/>
                  </a:cubicBezTo>
                  <a:cubicBezTo>
                    <a:pt x="96" y="18"/>
                    <a:pt x="79" y="39"/>
                    <a:pt x="79" y="6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sp>
          <p:nvSpPr>
            <p:cNvPr id="35" name="Freeform 8"/>
            <p:cNvSpPr>
              <a:spLocks noEditPoints="1"/>
            </p:cNvSpPr>
            <p:nvPr userDrawn="1"/>
          </p:nvSpPr>
          <p:spPr bwMode="gray">
            <a:xfrm>
              <a:off x="9821863" y="2614613"/>
              <a:ext cx="1825625" cy="1751013"/>
            </a:xfrm>
            <a:custGeom>
              <a:avLst/>
              <a:gdLst>
                <a:gd name="T0" fmla="*/ 380 w 1150"/>
                <a:gd name="T1" fmla="*/ 913 h 1103"/>
                <a:gd name="T2" fmla="*/ 303 w 1150"/>
                <a:gd name="T3" fmla="*/ 1103 h 1103"/>
                <a:gd name="T4" fmla="*/ 0 w 1150"/>
                <a:gd name="T5" fmla="*/ 1103 h 1103"/>
                <a:gd name="T6" fmla="*/ 424 w 1150"/>
                <a:gd name="T7" fmla="*/ 0 h 1103"/>
                <a:gd name="T8" fmla="*/ 734 w 1150"/>
                <a:gd name="T9" fmla="*/ 0 h 1103"/>
                <a:gd name="T10" fmla="*/ 1150 w 1150"/>
                <a:gd name="T11" fmla="*/ 1103 h 1103"/>
                <a:gd name="T12" fmla="*/ 843 w 1150"/>
                <a:gd name="T13" fmla="*/ 1103 h 1103"/>
                <a:gd name="T14" fmla="*/ 774 w 1150"/>
                <a:gd name="T15" fmla="*/ 913 h 1103"/>
                <a:gd name="T16" fmla="*/ 380 w 1150"/>
                <a:gd name="T17" fmla="*/ 913 h 1103"/>
                <a:gd name="T18" fmla="*/ 581 w 1150"/>
                <a:gd name="T19" fmla="*/ 344 h 1103"/>
                <a:gd name="T20" fmla="*/ 577 w 1150"/>
                <a:gd name="T21" fmla="*/ 344 h 1103"/>
                <a:gd name="T22" fmla="*/ 456 w 1150"/>
                <a:gd name="T23" fmla="*/ 694 h 1103"/>
                <a:gd name="T24" fmla="*/ 697 w 1150"/>
                <a:gd name="T25" fmla="*/ 694 h 1103"/>
                <a:gd name="T26" fmla="*/ 581 w 1150"/>
                <a:gd name="T27" fmla="*/ 344 h 1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50" h="1103">
                  <a:moveTo>
                    <a:pt x="380" y="913"/>
                  </a:moveTo>
                  <a:lnTo>
                    <a:pt x="303" y="1103"/>
                  </a:lnTo>
                  <a:lnTo>
                    <a:pt x="0" y="1103"/>
                  </a:lnTo>
                  <a:lnTo>
                    <a:pt x="424" y="0"/>
                  </a:lnTo>
                  <a:lnTo>
                    <a:pt x="734" y="0"/>
                  </a:lnTo>
                  <a:lnTo>
                    <a:pt x="1150" y="1103"/>
                  </a:lnTo>
                  <a:lnTo>
                    <a:pt x="843" y="1103"/>
                  </a:lnTo>
                  <a:lnTo>
                    <a:pt x="774" y="913"/>
                  </a:lnTo>
                  <a:lnTo>
                    <a:pt x="380" y="913"/>
                  </a:lnTo>
                  <a:close/>
                  <a:moveTo>
                    <a:pt x="581" y="344"/>
                  </a:moveTo>
                  <a:lnTo>
                    <a:pt x="577" y="344"/>
                  </a:lnTo>
                  <a:lnTo>
                    <a:pt x="456" y="694"/>
                  </a:lnTo>
                  <a:lnTo>
                    <a:pt x="697" y="694"/>
                  </a:lnTo>
                  <a:lnTo>
                    <a:pt x="581" y="344"/>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dirty="0"/>
            </a:p>
          </p:txBody>
        </p:sp>
      </p:grpSp>
    </p:spTree>
  </p:cSld>
  <p:clrMapOvr>
    <a:masterClrMapping/>
  </p:clrMapOvr>
  <p:transition/>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8"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defRPr sz="850">
                <a:solidFill>
                  <a:schemeClr val="tx1"/>
                </a:solidFill>
                <a:latin typeface="+mn-lt"/>
                <a:cs typeface="Arial" pitchFamily="34" charset="0"/>
              </a:defRPr>
            </a:lvl1pPr>
          </a:lstStyle>
          <a:p>
            <a:pPr>
              <a:defRPr/>
            </a:pPr>
            <a:r>
              <a:rPr lang="en-GB"/>
              <a:t>Footer </a:t>
            </a:r>
            <a:endParaRPr lang="en-GB" dirty="0"/>
          </a:p>
        </p:txBody>
      </p:sp>
      <p:sp>
        <p:nvSpPr>
          <p:cNvPr id="10"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mn-lt"/>
                <a:ea typeface="+mn-ea"/>
                <a:cs typeface="Arial" pitchFamily="34" charset="0"/>
              </a:defRPr>
            </a:lvl1pPr>
          </a:lstStyle>
          <a:p>
            <a:pPr>
              <a:defRPr/>
            </a:pPr>
            <a:r>
              <a:rPr lang="en-US"/>
              <a:t>August 2018</a:t>
            </a:r>
            <a:endParaRPr lang="en-GB" dirty="0"/>
          </a:p>
        </p:txBody>
      </p:sp>
      <p:sp>
        <p:nvSpPr>
          <p:cNvPr id="11"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mn-lt"/>
                <a:cs typeface="Arial" pitchFamily="34" charset="0"/>
              </a:defRPr>
            </a:lvl1pPr>
          </a:lstStyle>
          <a:p>
            <a:fld id="{D32BAE6A-B452-4007-8177-56DD051636F9}" type="slidenum">
              <a:rPr lang="en-GB" smtClean="0"/>
              <a:pPr/>
              <a:t>‹#›</a:t>
            </a:fld>
            <a:endParaRPr lang="en-GB" dirty="0"/>
          </a:p>
        </p:txBody>
      </p:sp>
      <p:sp>
        <p:nvSpPr>
          <p:cNvPr id="12" name="Text Box 11" descr="&lt;COMPANY_NAME&gt;&#10;"/>
          <p:cNvSpPr txBox="1">
            <a:spLocks noChangeArrowheads="1"/>
          </p:cNvSpPr>
          <p:nvPr userDrawn="1"/>
        </p:nvSpPr>
        <p:spPr bwMode="auto">
          <a:xfrm>
            <a:off x="512259" y="6469199"/>
            <a:ext cx="3360000" cy="237600"/>
          </a:xfrm>
          <a:prstGeom prst="rect">
            <a:avLst/>
          </a:prstGeom>
          <a:noFill/>
          <a:ln w="9525" algn="ctr">
            <a:noFill/>
            <a:miter lim="800000"/>
            <a:headEnd/>
            <a:tailEnd/>
          </a:ln>
          <a:effectLst/>
        </p:spPr>
        <p:txBody>
          <a:bodyPr wrap="none" lIns="0" tIns="0" rIns="0" anchor="t" anchorCtr="0">
            <a:noAutofit/>
          </a:bodyPr>
          <a:lstStyle/>
          <a:p>
            <a:pPr>
              <a:defRPr/>
            </a:pPr>
            <a:r>
              <a:rPr lang="en-GB" sz="850">
                <a:solidFill>
                  <a:schemeClr val="tx1"/>
                </a:solidFill>
                <a:latin typeface="+mn-lt"/>
                <a:cs typeface="Arial" pitchFamily="34" charset="0"/>
              </a:rPr>
              <a:t>Copyright of Shell International</a:t>
            </a:r>
            <a:endParaRPr lang="en-GB" sz="850" dirty="0">
              <a:solidFill>
                <a:schemeClr val="tx1"/>
              </a:solidFill>
              <a:latin typeface="+mn-lt"/>
              <a:cs typeface="Arial" pitchFamily="34" charset="0"/>
            </a:endParaRPr>
          </a:p>
        </p:txBody>
      </p:sp>
    </p:spTree>
  </p:cSld>
  <p:clrMapOvr>
    <a:masterClrMapping/>
  </p:clrMapOvr>
  <p:transition/>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End Slide (Mandatory)">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0208" y="1280160"/>
            <a:ext cx="4300222" cy="4300222"/>
          </a:xfrm>
          <a:prstGeom prst="rect">
            <a:avLst/>
          </a:prstGeom>
        </p:spPr>
      </p:pic>
    </p:spTree>
  </p:cSld>
  <p:clrMapOvr>
    <a:masterClrMapping/>
  </p:clrMapOvr>
  <p:transition/>
  <p:hf hdr="0" ftr="0" dt="0"/>
  <p:extLst>
    <p:ext uri="{DCECCB84-F9BA-43D5-87BE-67443E8EF086}">
      <p15:sldGuideLst xmlns:p15="http://schemas.microsoft.com/office/powerpoint/2012/main">
        <p15:guide id="1" orient="horz" pos="216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5" name="Rectangle 3"/>
          <p:cNvSpPr>
            <a:spLocks noGrp="1" noChangeArrowheads="1"/>
          </p:cNvSpPr>
          <p:nvPr>
            <p:ph type="body" idx="1"/>
          </p:nvPr>
        </p:nvSpPr>
        <p:spPr bwMode="auto">
          <a:xfrm>
            <a:off x="508000" y="1528763"/>
            <a:ext cx="11171238" cy="4830710"/>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6" name="Rectangle 2"/>
          <p:cNvSpPr>
            <a:spLocks noGrp="1" noChangeArrowheads="1"/>
          </p:cNvSpPr>
          <p:nvPr>
            <p:ph type="title"/>
          </p:nvPr>
        </p:nvSpPr>
        <p:spPr bwMode="auto">
          <a:xfrm>
            <a:off x="508000" y="712800"/>
            <a:ext cx="11171238" cy="754017"/>
          </a:xfrm>
          <a:prstGeom prst="rect">
            <a:avLst/>
          </a:prstGeom>
          <a:noFill/>
          <a:ln w="9525" algn="ctr">
            <a:noFill/>
            <a:miter lim="800000"/>
            <a:headEnd/>
            <a:tailEnd/>
          </a:ln>
        </p:spPr>
        <p:txBody>
          <a:bodyPr vert="horz" wrap="square" lIns="0" tIns="0" rIns="0" bIns="0" numCol="1" anchor="t" anchorCtr="0" compatLnSpc="1">
            <a:prstTxWarp prst="textNoShape">
              <a:avLst/>
            </a:prstTxWarp>
          </a:bodyPr>
          <a:lstStyle/>
          <a:p>
            <a:pPr lvl="0"/>
            <a:r>
              <a:rPr lang="en-US"/>
              <a:t>Click to edit Master title style</a:t>
            </a:r>
            <a:endParaRPr lang="en-GB" dirty="0"/>
          </a:p>
        </p:txBody>
      </p:sp>
      <p:sp>
        <p:nvSpPr>
          <p:cNvPr id="4" name="Rectangle 3"/>
          <p:cNvSpPr/>
          <p:nvPr/>
        </p:nvSpPr>
        <p:spPr>
          <a:xfrm>
            <a:off x="508010" y="508000"/>
            <a:ext cx="1269984" cy="76200"/>
          </a:xfrm>
          <a:prstGeom prst="rect">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dirty="0">
              <a:solidFill>
                <a:schemeClr val="tx1"/>
              </a:solidFill>
            </a:endParaRPr>
          </a:p>
        </p:txBody>
      </p:sp>
      <p:sp>
        <p:nvSpPr>
          <p:cNvPr id="82" name="Rectangle 5"/>
          <p:cNvSpPr>
            <a:spLocks noGrp="1" noChangeArrowheads="1"/>
          </p:cNvSpPr>
          <p:nvPr>
            <p:ph type="ftr" sz="quarter" idx="3"/>
          </p:nvPr>
        </p:nvSpPr>
        <p:spPr bwMode="auto">
          <a:xfrm>
            <a:off x="3877056" y="6469199"/>
            <a:ext cx="4435312" cy="237600"/>
          </a:xfrm>
          <a:prstGeom prst="rect">
            <a:avLst/>
          </a:prstGeom>
          <a:noFill/>
          <a:ln w="9525">
            <a:noFill/>
            <a:miter lim="800000"/>
            <a:headEnd/>
            <a:tailEnd/>
          </a:ln>
          <a:effectLst/>
        </p:spPr>
        <p:txBody>
          <a:bodyPr vert="horz" wrap="square" lIns="0" tIns="0" rIns="0" bIns="45720" numCol="1" anchor="t" anchorCtr="0" compatLnSpc="1">
            <a:prstTxWarp prst="textNoShape">
              <a:avLst/>
            </a:prstTxWarp>
          </a:bodyPr>
          <a:lstStyle>
            <a:lvl1pPr algn="ctr">
              <a:defRPr sz="850">
                <a:solidFill>
                  <a:schemeClr val="tx1"/>
                </a:solidFill>
                <a:latin typeface="+mn-lt"/>
                <a:cs typeface="Arial" pitchFamily="34" charset="0"/>
              </a:defRPr>
            </a:lvl1pPr>
          </a:lstStyle>
          <a:p>
            <a:pPr>
              <a:defRPr/>
            </a:pPr>
            <a:r>
              <a:rPr lang="en-GB"/>
              <a:t>Footer </a:t>
            </a:r>
            <a:endParaRPr lang="en-GB" dirty="0"/>
          </a:p>
        </p:txBody>
      </p:sp>
      <p:sp>
        <p:nvSpPr>
          <p:cNvPr id="83" name="Rectangle 4" descr="Rectangle 4"/>
          <p:cNvSpPr>
            <a:spLocks noGrp="1" noChangeArrowheads="1"/>
          </p:cNvSpPr>
          <p:nvPr>
            <p:ph type="dt" sz="half" idx="2"/>
          </p:nvPr>
        </p:nvSpPr>
        <p:spPr bwMode="auto">
          <a:xfrm>
            <a:off x="9670343" y="6469200"/>
            <a:ext cx="1440000"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marL="0" algn="ctr" defTabSz="1219170" rtl="0" eaLnBrk="1" latinLnBrk="0" hangingPunct="1">
              <a:defRPr lang="en-US" sz="850" kern="1200" smtClean="0">
                <a:solidFill>
                  <a:schemeClr val="tx1"/>
                </a:solidFill>
                <a:latin typeface="+mn-lt"/>
                <a:ea typeface="+mn-ea"/>
                <a:cs typeface="Arial" pitchFamily="34" charset="0"/>
              </a:defRPr>
            </a:lvl1pPr>
          </a:lstStyle>
          <a:p>
            <a:pPr>
              <a:defRPr/>
            </a:pPr>
            <a:r>
              <a:rPr lang="en-US"/>
              <a:t>August 2018</a:t>
            </a:r>
            <a:endParaRPr lang="en-GB" dirty="0"/>
          </a:p>
        </p:txBody>
      </p:sp>
      <p:sp>
        <p:nvSpPr>
          <p:cNvPr id="85" name="Rectangle 6" descr="Rectangle 6"/>
          <p:cNvSpPr>
            <a:spLocks noGrp="1" noChangeArrowheads="1"/>
          </p:cNvSpPr>
          <p:nvPr>
            <p:ph type="sldNum" sz="quarter" idx="4"/>
          </p:nvPr>
        </p:nvSpPr>
        <p:spPr bwMode="auto">
          <a:xfrm>
            <a:off x="11324177" y="6469199"/>
            <a:ext cx="355564" cy="237600"/>
          </a:xfrm>
          <a:prstGeom prst="rect">
            <a:avLst/>
          </a:prstGeom>
          <a:noFill/>
          <a:ln w="9525">
            <a:noFill/>
            <a:miter lim="800000"/>
            <a:headEnd/>
            <a:tailEnd/>
          </a:ln>
          <a:effectLst/>
        </p:spPr>
        <p:txBody>
          <a:bodyPr vert="horz" wrap="none" lIns="0" tIns="0" rIns="0" bIns="45720" numCol="1" anchor="t" anchorCtr="0" compatLnSpc="1">
            <a:prstTxWarp prst="textNoShape">
              <a:avLst/>
            </a:prstTxWarp>
          </a:bodyPr>
          <a:lstStyle>
            <a:lvl1pPr algn="r">
              <a:defRPr sz="850">
                <a:solidFill>
                  <a:schemeClr val="tx1"/>
                </a:solidFill>
                <a:latin typeface="+mn-lt"/>
                <a:cs typeface="Arial" pitchFamily="34" charset="0"/>
              </a:defRPr>
            </a:lvl1pPr>
          </a:lstStyle>
          <a:p>
            <a:fld id="{D32BAE6A-B452-4007-8177-56DD051636F9}" type="slidenum">
              <a:rPr lang="en-GB" smtClean="0"/>
              <a:pPr/>
              <a:t>‹#›</a:t>
            </a:fld>
            <a:endParaRPr lang="en-GB" dirty="0"/>
          </a:p>
        </p:txBody>
      </p:sp>
      <p:sp>
        <p:nvSpPr>
          <p:cNvPr id="84" name="Text Box 11" descr="&lt;COMPANY_NAME&gt;&#10;"/>
          <p:cNvSpPr txBox="1">
            <a:spLocks noChangeArrowheads="1"/>
          </p:cNvSpPr>
          <p:nvPr/>
        </p:nvSpPr>
        <p:spPr bwMode="auto">
          <a:xfrm>
            <a:off x="512259" y="6469199"/>
            <a:ext cx="3360000" cy="237600"/>
          </a:xfrm>
          <a:prstGeom prst="rect">
            <a:avLst/>
          </a:prstGeom>
          <a:noFill/>
          <a:ln w="9525" algn="ctr">
            <a:noFill/>
            <a:miter lim="800000"/>
            <a:headEnd/>
            <a:tailEnd/>
          </a:ln>
          <a:effectLst/>
        </p:spPr>
        <p:txBody>
          <a:bodyPr wrap="none" lIns="0" tIns="0" rIns="0" anchor="t" anchorCtr="0">
            <a:noAutofit/>
          </a:bodyPr>
          <a:lstStyle/>
          <a:p>
            <a:pPr>
              <a:defRPr/>
            </a:pPr>
            <a:r>
              <a:rPr lang="en-GB" sz="850">
                <a:solidFill>
                  <a:schemeClr val="tx1"/>
                </a:solidFill>
                <a:latin typeface="+mn-lt"/>
                <a:cs typeface="Arial" pitchFamily="34" charset="0"/>
              </a:rPr>
              <a:t>Copyright of Shell International</a:t>
            </a:r>
            <a:endParaRPr lang="en-GB" sz="850" dirty="0">
              <a:solidFill>
                <a:schemeClr val="tx1"/>
              </a:solidFill>
              <a:latin typeface="+mn-lt"/>
              <a:cs typeface="Arial"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95" r:id="rId2"/>
    <p:sldLayoutId id="2147483696" r:id="rId3"/>
    <p:sldLayoutId id="2147483698" r:id="rId4"/>
    <p:sldLayoutId id="2147483693" r:id="rId5"/>
    <p:sldLayoutId id="2147483699" r:id="rId6"/>
    <p:sldLayoutId id="2147483689" r:id="rId7"/>
    <p:sldLayoutId id="2147483691" r:id="rId8"/>
    <p:sldLayoutId id="2147483667" r:id="rId9"/>
    <p:sldLayoutId id="2147483690" r:id="rId10"/>
    <p:sldLayoutId id="2147483692" r:id="rId11"/>
    <p:sldLayoutId id="2147483694" r:id="rId12"/>
    <p:sldLayoutId id="2147483680" r:id="rId13"/>
    <p:sldLayoutId id="2147483697" r:id="rId14"/>
    <p:sldLayoutId id="2147483678" r:id="rId15"/>
    <p:sldLayoutId id="2147483679" r:id="rId16"/>
    <p:sldLayoutId id="2147483700" r:id="rId17"/>
    <p:sldLayoutId id="2147483681" r:id="rId18"/>
    <p:sldLayoutId id="2147483682" r:id="rId19"/>
    <p:sldLayoutId id="2147483683" r:id="rId20"/>
  </p:sldLayoutIdLst>
  <p:transition>
    <p:fade/>
  </p:transition>
  <p:hf hdr="0" ftr="0" dt="0"/>
  <p:txStyles>
    <p:titleStyle>
      <a:lvl1pPr algn="l" defTabSz="1219170" rtl="0" eaLnBrk="1" latinLnBrk="0" hangingPunct="1">
        <a:lnSpc>
          <a:spcPct val="100000"/>
        </a:lnSpc>
        <a:spcBef>
          <a:spcPct val="0"/>
        </a:spcBef>
        <a:buNone/>
        <a:defRPr sz="2400" b="0" kern="1200" cap="none" baseline="0">
          <a:solidFill>
            <a:schemeClr val="tx1"/>
          </a:solidFill>
          <a:latin typeface="+mj-lt"/>
          <a:ea typeface="+mj-ea"/>
          <a:cs typeface="+mj-cs"/>
        </a:defRPr>
      </a:lvl1pPr>
    </p:titleStyle>
    <p:bodyStyle>
      <a:lvl1pPr marL="0" indent="0" algn="l" defTabSz="357708" rtl="0" eaLnBrk="1" latinLnBrk="0" hangingPunct="1">
        <a:lnSpc>
          <a:spcPct val="140000"/>
        </a:lnSpc>
        <a:spcBef>
          <a:spcPts val="0"/>
        </a:spcBef>
        <a:spcAft>
          <a:spcPts val="0"/>
        </a:spcAft>
        <a:buClr>
          <a:schemeClr val="accent2"/>
        </a:buClr>
        <a:buSzPct val="85000"/>
        <a:buFont typeface="Wingdings" pitchFamily="2" charset="2"/>
        <a:buNone/>
        <a:defRPr sz="2000" kern="1200" baseline="0">
          <a:solidFill>
            <a:schemeClr val="tx1"/>
          </a:solidFill>
          <a:latin typeface="+mn-lt"/>
          <a:ea typeface="+mn-ea"/>
          <a:cs typeface="+mn-cs"/>
        </a:defRPr>
      </a:lvl1pPr>
      <a:lvl2pPr marL="276225" indent="-276225" algn="l" defTabSz="357708" rtl="0" eaLnBrk="1" latinLnBrk="0" hangingPunct="1">
        <a:lnSpc>
          <a:spcPct val="140000"/>
        </a:lnSpc>
        <a:spcBef>
          <a:spcPts val="0"/>
        </a:spcBef>
        <a:spcAft>
          <a:spcPts val="0"/>
        </a:spcAft>
        <a:buClr>
          <a:schemeClr val="accent2"/>
        </a:buClr>
        <a:buSzPct val="85000"/>
        <a:buFont typeface="Wingdings" pitchFamily="2" charset="2"/>
        <a:buChar char="n"/>
        <a:defRPr sz="2000" b="0" kern="1200">
          <a:solidFill>
            <a:schemeClr val="tx1"/>
          </a:solidFill>
          <a:latin typeface="+mn-lt"/>
          <a:ea typeface="+mn-ea"/>
          <a:cs typeface="+mn-cs"/>
        </a:defRPr>
      </a:lvl2pPr>
      <a:lvl3pPr marL="522288" indent="-250825" algn="l" defTabSz="357708" rtl="0" eaLnBrk="1" latinLnBrk="0" hangingPunct="1">
        <a:lnSpc>
          <a:spcPct val="140000"/>
        </a:lnSpc>
        <a:spcBef>
          <a:spcPts val="0"/>
        </a:spcBef>
        <a:spcAft>
          <a:spcPts val="0"/>
        </a:spcAft>
        <a:buClr>
          <a:schemeClr val="tx1"/>
        </a:buClr>
        <a:buSzPct val="75000"/>
        <a:buFont typeface="Wingdings" pitchFamily="2" charset="2"/>
        <a:buChar char=""/>
        <a:defRPr sz="2000" b="0" kern="1200">
          <a:solidFill>
            <a:schemeClr val="tx1"/>
          </a:solidFill>
          <a:latin typeface="+mn-lt"/>
          <a:ea typeface="+mn-ea"/>
          <a:cs typeface="+mn-cs"/>
        </a:defRPr>
      </a:lvl3pPr>
      <a:lvl4pPr marL="755650" indent="-241300" algn="l" defTabSz="357708" rtl="0" eaLnBrk="1" latinLnBrk="0" hangingPunct="1">
        <a:lnSpc>
          <a:spcPct val="140000"/>
        </a:lnSpc>
        <a:spcBef>
          <a:spcPts val="0"/>
        </a:spcBef>
        <a:spcAft>
          <a:spcPts val="0"/>
        </a:spcAft>
        <a:buClr>
          <a:schemeClr val="tx1"/>
        </a:buClr>
        <a:buSzPct val="75000"/>
        <a:buFont typeface="Wingdings" pitchFamily="2" charset="2"/>
        <a:buChar char=""/>
        <a:defRPr sz="2000" b="0" kern="1200" baseline="0">
          <a:solidFill>
            <a:schemeClr val="tx1"/>
          </a:solidFill>
          <a:latin typeface="+mn-lt"/>
          <a:ea typeface="+mn-ea"/>
          <a:cs typeface="+mn-cs"/>
        </a:defRPr>
      </a:lvl4pPr>
      <a:lvl5pPr marL="965200" indent="-212725" algn="l" defTabSz="357708" rtl="0" eaLnBrk="1" latinLnBrk="0" hangingPunct="1">
        <a:lnSpc>
          <a:spcPct val="140000"/>
        </a:lnSpc>
        <a:spcBef>
          <a:spcPts val="0"/>
        </a:spcBef>
        <a:spcAft>
          <a:spcPts val="0"/>
        </a:spcAft>
        <a:buClr>
          <a:schemeClr val="tx1"/>
        </a:buClr>
        <a:buSzPct val="75000"/>
        <a:buFont typeface="Wingdings" pitchFamily="2" charset="2"/>
        <a:buChar char=""/>
        <a:defRPr sz="1800" kern="1200">
          <a:solidFill>
            <a:schemeClr val="tx1"/>
          </a:solidFill>
          <a:latin typeface="+mn-lt"/>
          <a:ea typeface="+mn-ea"/>
          <a:cs typeface="+mn-cs"/>
        </a:defRPr>
      </a:lvl5pPr>
      <a:lvl6pPr marL="1146175" indent="-180975" algn="l" defTabSz="357708" rtl="0" eaLnBrk="1" latinLnBrk="0" hangingPunct="1">
        <a:lnSpc>
          <a:spcPct val="140000"/>
        </a:lnSpc>
        <a:spcBef>
          <a:spcPts val="0"/>
        </a:spcBef>
        <a:spcAft>
          <a:spcPts val="0"/>
        </a:spcAft>
        <a:buClr>
          <a:schemeClr val="tx1"/>
        </a:buClr>
        <a:buSzPct val="75000"/>
        <a:buFont typeface="Wingdings" pitchFamily="2" charset="2"/>
        <a:buChar char=""/>
        <a:defRPr sz="1400" kern="1200" baseline="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pos="320" userDrawn="1">
          <p15:clr>
            <a:srgbClr val="F26B43"/>
          </p15:clr>
        </p15:guide>
        <p15:guide id="3" pos="7357" userDrawn="1">
          <p15:clr>
            <a:srgbClr val="F26B43"/>
          </p15:clr>
        </p15:guide>
        <p15:guide id="4" orient="horz" pos="460" userDrawn="1">
          <p15:clr>
            <a:srgbClr val="F26B43"/>
          </p15:clr>
        </p15:guide>
        <p15:guide id="5" orient="horz" pos="963" userDrawn="1">
          <p15:clr>
            <a:srgbClr val="F26B43"/>
          </p15:clr>
        </p15:guide>
        <p15:guide id="6" orient="horz" pos="938" userDrawn="1">
          <p15:clr>
            <a:srgbClr val="F26B43"/>
          </p15:clr>
        </p15:guide>
        <p15:guide id="7" orient="horz" pos="4071" userDrawn="1">
          <p15:clr>
            <a:srgbClr val="F26B43"/>
          </p15:clr>
        </p15:guide>
        <p15:guide id="8" orient="horz" pos="4006" userDrawn="1">
          <p15:clr>
            <a:srgbClr val="F26B43"/>
          </p15:clr>
        </p15:guide>
        <p15:guide id="9" pos="3765" userDrawn="1">
          <p15:clr>
            <a:srgbClr val="F26B43"/>
          </p15:clr>
        </p15:guide>
        <p15:guide id="10" pos="3915" userDrawn="1">
          <p15:clr>
            <a:srgbClr val="F26B43"/>
          </p15:clr>
        </p15:guide>
        <p15:guide id="11" orient="horz" pos="320" userDrawn="1">
          <p15:clr>
            <a:srgbClr val="F26B43"/>
          </p15:clr>
        </p15:guide>
        <p15:guide id="12" orient="horz" pos="368" userDrawn="1">
          <p15:clr>
            <a:srgbClr val="F26B43"/>
          </p15:clr>
        </p15:guide>
        <p15:guide id="13" pos="1121" userDrawn="1">
          <p15:clr>
            <a:srgbClr val="F26B43"/>
          </p15:clr>
        </p15:guide>
        <p15:guide id="14" orient="horz" pos="4225"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0ADC1-DB9D-46A7-B0C7-4F49B3CE8D48}"/>
              </a:ext>
            </a:extLst>
          </p:cNvPr>
          <p:cNvSpPr>
            <a:spLocks noGrp="1"/>
          </p:cNvSpPr>
          <p:nvPr>
            <p:ph type="ctrTitle"/>
          </p:nvPr>
        </p:nvSpPr>
        <p:spPr/>
        <p:txBody>
          <a:bodyPr/>
          <a:lstStyle/>
          <a:p>
            <a:r>
              <a:rPr lang="en-US" dirty="0"/>
              <a:t>BOT Meeting: Jan 2022</a:t>
            </a:r>
            <a:br>
              <a:rPr lang="en-US" dirty="0"/>
            </a:br>
            <a:r>
              <a:rPr lang="en-US" dirty="0"/>
              <a:t>SMPO catalyst procurement and development forum</a:t>
            </a:r>
            <a:br>
              <a:rPr lang="en-GB" dirty="0"/>
            </a:br>
            <a:endParaRPr lang="en-GB" dirty="0"/>
          </a:p>
        </p:txBody>
      </p:sp>
      <p:sp>
        <p:nvSpPr>
          <p:cNvPr id="4" name="Text Placeholder 3">
            <a:extLst>
              <a:ext uri="{FF2B5EF4-FFF2-40B4-BE49-F238E27FC236}">
                <a16:creationId xmlns:a16="http://schemas.microsoft.com/office/drawing/2014/main" id="{5C0EFCAC-730F-4BF5-91C7-17FCB48AA66A}"/>
              </a:ext>
            </a:extLst>
          </p:cNvPr>
          <p:cNvSpPr>
            <a:spLocks noGrp="1"/>
          </p:cNvSpPr>
          <p:nvPr>
            <p:ph type="body" sz="quarter" idx="10"/>
          </p:nvPr>
        </p:nvSpPr>
        <p:spPr/>
        <p:txBody>
          <a:bodyPr/>
          <a:lstStyle/>
          <a:p>
            <a:r>
              <a:rPr lang="en-GB" dirty="0"/>
              <a:t>Vivian Nassar, Kaushik Basak, Vikram Bhide</a:t>
            </a:r>
          </a:p>
        </p:txBody>
      </p:sp>
      <p:sp>
        <p:nvSpPr>
          <p:cNvPr id="5" name="Text Placeholder 4">
            <a:extLst>
              <a:ext uri="{FF2B5EF4-FFF2-40B4-BE49-F238E27FC236}">
                <a16:creationId xmlns:a16="http://schemas.microsoft.com/office/drawing/2014/main" id="{AD645055-B3FA-44F6-A0E2-831752586BBD}"/>
              </a:ext>
            </a:extLst>
          </p:cNvPr>
          <p:cNvSpPr>
            <a:spLocks noGrp="1"/>
          </p:cNvSpPr>
          <p:nvPr>
            <p:ph type="body" sz="quarter" idx="11"/>
          </p:nvPr>
        </p:nvSpPr>
        <p:spPr/>
        <p:txBody>
          <a:bodyPr/>
          <a:lstStyle/>
          <a:p>
            <a:r>
              <a:rPr lang="en-GB" dirty="0"/>
              <a:t>Shell</a:t>
            </a:r>
          </a:p>
        </p:txBody>
      </p:sp>
      <p:sp>
        <p:nvSpPr>
          <p:cNvPr id="6" name="Slide Number Placeholder 5">
            <a:extLst>
              <a:ext uri="{FF2B5EF4-FFF2-40B4-BE49-F238E27FC236}">
                <a16:creationId xmlns:a16="http://schemas.microsoft.com/office/drawing/2014/main" id="{4DF49BCB-9AAE-4ED1-A632-7A20558523A7}"/>
              </a:ext>
            </a:extLst>
          </p:cNvPr>
          <p:cNvSpPr>
            <a:spLocks noGrp="1"/>
          </p:cNvSpPr>
          <p:nvPr>
            <p:ph type="sldNum" sz="quarter" idx="4"/>
          </p:nvPr>
        </p:nvSpPr>
        <p:spPr/>
        <p:txBody>
          <a:bodyPr/>
          <a:lstStyle/>
          <a:p>
            <a:fld id="{D32BAE6A-B452-4007-8177-56DD051636F9}" type="slidenum">
              <a:rPr lang="en-GB" smtClean="0"/>
              <a:pPr/>
              <a:t>1</a:t>
            </a:fld>
            <a:endParaRPr lang="en-GB" dirty="0"/>
          </a:p>
        </p:txBody>
      </p:sp>
      <p:sp>
        <p:nvSpPr>
          <p:cNvPr id="3" name="TextBox 2">
            <a:extLst>
              <a:ext uri="{FF2B5EF4-FFF2-40B4-BE49-F238E27FC236}">
                <a16:creationId xmlns:a16="http://schemas.microsoft.com/office/drawing/2014/main" id="{59C5B805-D48B-4F40-AD4D-39D60FFA3BAF}"/>
              </a:ext>
            </a:extLst>
          </p:cNvPr>
          <p:cNvSpPr txBox="1"/>
          <p:nvPr/>
        </p:nvSpPr>
        <p:spPr bwMode="auto">
          <a:xfrm>
            <a:off x="10234904" y="6469199"/>
            <a:ext cx="1016304" cy="161583"/>
          </a:xfrm>
          <a:prstGeom prst="rect">
            <a:avLst/>
          </a:prstGeom>
          <a:noFill/>
          <a:ln w="9525" algn="ctr">
            <a:noFill/>
            <a:miter lim="800000"/>
            <a:headEnd/>
            <a:tailEnd/>
          </a:ln>
        </p:spPr>
        <p:txBody>
          <a:bodyPr vert="horz" wrap="none" lIns="0" tIns="0" rIns="0" bIns="0" numCol="1" rtlCol="0" anchor="t" anchorCtr="0" compatLnSpc="1">
            <a:prstTxWarp prst="textNoShape">
              <a:avLst/>
            </a:prstTxWarp>
            <a:spAutoFit/>
          </a:bodyPr>
          <a:lstStyle/>
          <a:p>
            <a:r>
              <a:rPr lang="en-GB" sz="1050" b="1" dirty="0"/>
              <a:t>21 January 2022</a:t>
            </a:r>
          </a:p>
        </p:txBody>
      </p:sp>
    </p:spTree>
    <p:extLst>
      <p:ext uri="{BB962C8B-B14F-4D97-AF65-F5344CB8AC3E}">
        <p14:creationId xmlns:p14="http://schemas.microsoft.com/office/powerpoint/2010/main" val="2561203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0B85E-D619-4698-A3C7-C539888B75AE}"/>
              </a:ext>
            </a:extLst>
          </p:cNvPr>
          <p:cNvSpPr>
            <a:spLocks noGrp="1"/>
          </p:cNvSpPr>
          <p:nvPr>
            <p:ph type="title"/>
          </p:nvPr>
        </p:nvSpPr>
        <p:spPr/>
        <p:txBody>
          <a:bodyPr/>
          <a:lstStyle/>
          <a:p>
            <a:r>
              <a:rPr lang="en-GB" dirty="0"/>
              <a:t>Agenda</a:t>
            </a:r>
          </a:p>
        </p:txBody>
      </p:sp>
      <p:sp>
        <p:nvSpPr>
          <p:cNvPr id="3" name="Content Placeholder 2">
            <a:extLst>
              <a:ext uri="{FF2B5EF4-FFF2-40B4-BE49-F238E27FC236}">
                <a16:creationId xmlns:a16="http://schemas.microsoft.com/office/drawing/2014/main" id="{E78A6178-2F27-46BC-B866-EAA6B0E6900E}"/>
              </a:ext>
            </a:extLst>
          </p:cNvPr>
          <p:cNvSpPr>
            <a:spLocks noGrp="1"/>
          </p:cNvSpPr>
          <p:nvPr>
            <p:ph sz="quarter" idx="11"/>
          </p:nvPr>
        </p:nvSpPr>
        <p:spPr/>
        <p:txBody>
          <a:bodyPr/>
          <a:lstStyle/>
          <a:p>
            <a:pPr marL="342900" indent="-342900">
              <a:buFont typeface="Wingdings" panose="05000000000000000000" pitchFamily="2" charset="2"/>
              <a:buChar char="q"/>
            </a:pPr>
            <a:r>
              <a:rPr lang="en-GB" dirty="0"/>
              <a:t>Business Challenge</a:t>
            </a:r>
          </a:p>
          <a:p>
            <a:pPr marL="342900" indent="-342900">
              <a:buFont typeface="Wingdings" panose="05000000000000000000" pitchFamily="2" charset="2"/>
              <a:buChar char="q"/>
            </a:pPr>
            <a:r>
              <a:rPr lang="en-GB" dirty="0"/>
              <a:t>Update/Sequence of Events</a:t>
            </a:r>
          </a:p>
          <a:p>
            <a:pPr marL="342900" indent="-342900">
              <a:buFont typeface="Wingdings" panose="05000000000000000000" pitchFamily="2" charset="2"/>
              <a:buChar char="q"/>
            </a:pPr>
            <a:r>
              <a:rPr lang="en-GB" dirty="0"/>
              <a:t>Road Map U600</a:t>
            </a:r>
          </a:p>
          <a:p>
            <a:pPr marL="342900" indent="-342900">
              <a:buFont typeface="Wingdings" panose="05000000000000000000" pitchFamily="2" charset="2"/>
              <a:buChar char="q"/>
            </a:pPr>
            <a:r>
              <a:rPr lang="en-GB" dirty="0"/>
              <a:t>Proposal</a:t>
            </a:r>
          </a:p>
          <a:p>
            <a:pPr marL="342900" indent="-342900">
              <a:buFont typeface="Wingdings" panose="05000000000000000000" pitchFamily="2" charset="2"/>
              <a:buChar char="q"/>
            </a:pPr>
            <a:r>
              <a:rPr lang="en-US" dirty="0"/>
              <a:t>Road Map U800</a:t>
            </a:r>
          </a:p>
          <a:p>
            <a:pPr marL="342900" indent="-342900">
              <a:buFont typeface="Wingdings" panose="05000000000000000000" pitchFamily="2" charset="2"/>
              <a:buChar char="q"/>
            </a:pPr>
            <a:r>
              <a:rPr lang="en-US" dirty="0"/>
              <a:t>Discussion points</a:t>
            </a:r>
          </a:p>
          <a:p>
            <a:endParaRPr lang="en-GB" dirty="0"/>
          </a:p>
        </p:txBody>
      </p:sp>
      <p:sp>
        <p:nvSpPr>
          <p:cNvPr id="4" name="Slide Number Placeholder 3">
            <a:extLst>
              <a:ext uri="{FF2B5EF4-FFF2-40B4-BE49-F238E27FC236}">
                <a16:creationId xmlns:a16="http://schemas.microsoft.com/office/drawing/2014/main" id="{690469B4-5BD6-4FA8-AAA0-3161E46C8A03}"/>
              </a:ext>
            </a:extLst>
          </p:cNvPr>
          <p:cNvSpPr>
            <a:spLocks noGrp="1"/>
          </p:cNvSpPr>
          <p:nvPr>
            <p:ph type="sldNum" sz="quarter" idx="4"/>
          </p:nvPr>
        </p:nvSpPr>
        <p:spPr/>
        <p:txBody>
          <a:bodyPr/>
          <a:lstStyle/>
          <a:p>
            <a:fld id="{D32BAE6A-B452-4007-8177-56DD051636F9}" type="slidenum">
              <a:rPr lang="en-GB" smtClean="0"/>
              <a:pPr/>
              <a:t>2</a:t>
            </a:fld>
            <a:endParaRPr lang="en-GB" dirty="0"/>
          </a:p>
        </p:txBody>
      </p:sp>
      <p:sp>
        <p:nvSpPr>
          <p:cNvPr id="6" name="TextBox 5">
            <a:extLst>
              <a:ext uri="{FF2B5EF4-FFF2-40B4-BE49-F238E27FC236}">
                <a16:creationId xmlns:a16="http://schemas.microsoft.com/office/drawing/2014/main" id="{2CE3B3C5-6A79-473E-ABB3-C23F22275CFB}"/>
              </a:ext>
            </a:extLst>
          </p:cNvPr>
          <p:cNvSpPr txBox="1"/>
          <p:nvPr/>
        </p:nvSpPr>
        <p:spPr bwMode="auto">
          <a:xfrm>
            <a:off x="10234904" y="6469199"/>
            <a:ext cx="944169" cy="153888"/>
          </a:xfrm>
          <a:prstGeom prst="rect">
            <a:avLst/>
          </a:prstGeom>
          <a:noFill/>
          <a:ln w="9525" algn="ctr">
            <a:noFill/>
            <a:miter lim="800000"/>
            <a:headEnd/>
            <a:tailEnd/>
          </a:ln>
        </p:spPr>
        <p:txBody>
          <a:bodyPr vert="horz" wrap="none" lIns="0" tIns="0" rIns="0" bIns="0" numCol="1" rtlCol="0" anchor="t" anchorCtr="0" compatLnSpc="1">
            <a:prstTxWarp prst="textNoShape">
              <a:avLst/>
            </a:prstTxWarp>
            <a:spAutoFit/>
          </a:bodyPr>
          <a:lstStyle/>
          <a:p>
            <a:r>
              <a:rPr lang="en-GB" sz="1000" dirty="0"/>
              <a:t>21 January 2022</a:t>
            </a:r>
          </a:p>
        </p:txBody>
      </p:sp>
    </p:spTree>
    <p:extLst>
      <p:ext uri="{BB962C8B-B14F-4D97-AF65-F5344CB8AC3E}">
        <p14:creationId xmlns:p14="http://schemas.microsoft.com/office/powerpoint/2010/main" val="1346602945"/>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3F86B-ADF1-4099-9A5A-566F55507C52}"/>
              </a:ext>
            </a:extLst>
          </p:cNvPr>
          <p:cNvSpPr>
            <a:spLocks noGrp="1"/>
          </p:cNvSpPr>
          <p:nvPr>
            <p:ph type="title"/>
          </p:nvPr>
        </p:nvSpPr>
        <p:spPr/>
        <p:txBody>
          <a:bodyPr/>
          <a:lstStyle/>
          <a:p>
            <a:r>
              <a:rPr lang="en-US" dirty="0"/>
              <a:t>Business Challenge</a:t>
            </a:r>
          </a:p>
        </p:txBody>
      </p:sp>
      <p:sp>
        <p:nvSpPr>
          <p:cNvPr id="3" name="Content Placeholder 2">
            <a:extLst>
              <a:ext uri="{FF2B5EF4-FFF2-40B4-BE49-F238E27FC236}">
                <a16:creationId xmlns:a16="http://schemas.microsoft.com/office/drawing/2014/main" id="{2890BA5A-F26E-45A7-8D9C-92738DB1F61A}"/>
              </a:ext>
            </a:extLst>
          </p:cNvPr>
          <p:cNvSpPr>
            <a:spLocks noGrp="1"/>
          </p:cNvSpPr>
          <p:nvPr>
            <p:ph sz="quarter" idx="11"/>
          </p:nvPr>
        </p:nvSpPr>
        <p:spPr/>
        <p:txBody>
          <a:bodyPr/>
          <a:lstStyle/>
          <a:p>
            <a:pPr marL="342900" indent="-342900">
              <a:buFont typeface="Wingdings" panose="05000000000000000000" pitchFamily="2" charset="2"/>
              <a:buChar char="q"/>
            </a:pPr>
            <a:r>
              <a:rPr lang="en-US" dirty="0"/>
              <a:t>Security of supply for U600 (Styrene) post BASF sale of De Meern site</a:t>
            </a:r>
          </a:p>
          <a:p>
            <a:pPr marL="620100" lvl="1" indent="-342900">
              <a:buFont typeface="Wingdings" panose="05000000000000000000" pitchFamily="2" charset="2"/>
              <a:buChar char="q"/>
            </a:pPr>
            <a:r>
              <a:rPr lang="en-US" dirty="0"/>
              <a:t>Highlight the risks </a:t>
            </a:r>
          </a:p>
          <a:p>
            <a:pPr marL="620100" lvl="1" indent="-342900">
              <a:buFont typeface="Wingdings" panose="05000000000000000000" pitchFamily="2" charset="2"/>
              <a:buChar char="q"/>
            </a:pPr>
            <a:r>
              <a:rPr lang="en-US" dirty="0"/>
              <a:t>Agree plan for mitigation of risks</a:t>
            </a:r>
          </a:p>
          <a:p>
            <a:pPr marL="620100" lvl="1" indent="-342900">
              <a:buFont typeface="Wingdings" panose="05000000000000000000" pitchFamily="2" charset="2"/>
              <a:buChar char="q"/>
            </a:pPr>
            <a:endParaRPr lang="en-US" dirty="0"/>
          </a:p>
          <a:p>
            <a:pPr marL="342900" indent="-342900">
              <a:buFont typeface="Wingdings" panose="05000000000000000000" pitchFamily="2" charset="2"/>
              <a:buChar char="q"/>
            </a:pPr>
            <a:r>
              <a:rPr lang="en-US" dirty="0"/>
              <a:t>Security of supply for U800 (MPK hydrogenation) post BASF discontinuation and Clariant plant move</a:t>
            </a:r>
          </a:p>
          <a:p>
            <a:pPr marL="620100" lvl="1" indent="-342900">
              <a:buFont typeface="Wingdings" panose="05000000000000000000" pitchFamily="2" charset="2"/>
              <a:buChar char="q"/>
            </a:pPr>
            <a:r>
              <a:rPr lang="en-US" dirty="0"/>
              <a:t>Highlight the risks </a:t>
            </a:r>
          </a:p>
          <a:p>
            <a:pPr marL="620100" lvl="1" indent="-342900">
              <a:buFont typeface="Wingdings" panose="05000000000000000000" pitchFamily="2" charset="2"/>
              <a:buChar char="q"/>
            </a:pPr>
            <a:r>
              <a:rPr lang="en-US" dirty="0"/>
              <a:t>Agree plan for mitigation of risks</a:t>
            </a:r>
          </a:p>
          <a:p>
            <a:pPr lvl="1" indent="0">
              <a:buNone/>
            </a:pPr>
            <a:endParaRPr lang="en-US" dirty="0"/>
          </a:p>
          <a:p>
            <a:pPr marL="620100" lvl="1" indent="-342900">
              <a:buFont typeface="Wingdings" panose="05000000000000000000" pitchFamily="2" charset="2"/>
              <a:buChar char="q"/>
            </a:pPr>
            <a:endParaRPr lang="en-US" dirty="0"/>
          </a:p>
          <a:p>
            <a:pPr lvl="1" indent="0">
              <a:buNone/>
            </a:pPr>
            <a:endParaRPr lang="en-US" dirty="0"/>
          </a:p>
          <a:p>
            <a:endParaRPr lang="en-US" dirty="0"/>
          </a:p>
        </p:txBody>
      </p:sp>
      <p:sp>
        <p:nvSpPr>
          <p:cNvPr id="4" name="Slide Number Placeholder 3">
            <a:extLst>
              <a:ext uri="{FF2B5EF4-FFF2-40B4-BE49-F238E27FC236}">
                <a16:creationId xmlns:a16="http://schemas.microsoft.com/office/drawing/2014/main" id="{541BCFC3-0E27-4CB6-B52A-C6032A103B61}"/>
              </a:ext>
            </a:extLst>
          </p:cNvPr>
          <p:cNvSpPr>
            <a:spLocks noGrp="1"/>
          </p:cNvSpPr>
          <p:nvPr>
            <p:ph type="sldNum" sz="quarter" idx="4"/>
          </p:nvPr>
        </p:nvSpPr>
        <p:spPr/>
        <p:txBody>
          <a:bodyPr/>
          <a:lstStyle/>
          <a:p>
            <a:fld id="{D32BAE6A-B452-4007-8177-56DD051636F9}" type="slidenum">
              <a:rPr lang="en-GB" smtClean="0"/>
              <a:pPr/>
              <a:t>3</a:t>
            </a:fld>
            <a:endParaRPr lang="en-GB" dirty="0"/>
          </a:p>
        </p:txBody>
      </p:sp>
      <p:sp>
        <p:nvSpPr>
          <p:cNvPr id="7" name="TextBox 6">
            <a:extLst>
              <a:ext uri="{FF2B5EF4-FFF2-40B4-BE49-F238E27FC236}">
                <a16:creationId xmlns:a16="http://schemas.microsoft.com/office/drawing/2014/main" id="{E534B4B5-9A5B-48C0-90F0-813541DC3FDC}"/>
              </a:ext>
            </a:extLst>
          </p:cNvPr>
          <p:cNvSpPr txBox="1"/>
          <p:nvPr/>
        </p:nvSpPr>
        <p:spPr bwMode="auto">
          <a:xfrm>
            <a:off x="10234904" y="6469199"/>
            <a:ext cx="944169" cy="153888"/>
          </a:xfrm>
          <a:prstGeom prst="rect">
            <a:avLst/>
          </a:prstGeom>
          <a:noFill/>
          <a:ln w="9525" algn="ctr">
            <a:noFill/>
            <a:miter lim="800000"/>
            <a:headEnd/>
            <a:tailEnd/>
          </a:ln>
        </p:spPr>
        <p:txBody>
          <a:bodyPr vert="horz" wrap="none" lIns="0" tIns="0" rIns="0" bIns="0" numCol="1" rtlCol="0" anchor="t" anchorCtr="0" compatLnSpc="1">
            <a:prstTxWarp prst="textNoShape">
              <a:avLst/>
            </a:prstTxWarp>
            <a:spAutoFit/>
          </a:bodyPr>
          <a:lstStyle/>
          <a:p>
            <a:r>
              <a:rPr lang="en-GB" sz="1000" dirty="0"/>
              <a:t>21 January 2022</a:t>
            </a:r>
          </a:p>
        </p:txBody>
      </p:sp>
    </p:spTree>
    <p:extLst>
      <p:ext uri="{BB962C8B-B14F-4D97-AF65-F5344CB8AC3E}">
        <p14:creationId xmlns:p14="http://schemas.microsoft.com/office/powerpoint/2010/main" val="684103801"/>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B6E587-BC33-4B28-9FBF-83FA7A40C401}"/>
              </a:ext>
            </a:extLst>
          </p:cNvPr>
          <p:cNvSpPr>
            <a:spLocks noGrp="1"/>
          </p:cNvSpPr>
          <p:nvPr>
            <p:ph type="title"/>
          </p:nvPr>
        </p:nvSpPr>
        <p:spPr/>
        <p:txBody>
          <a:bodyPr/>
          <a:lstStyle/>
          <a:p>
            <a:r>
              <a:rPr lang="en-GB" dirty="0"/>
              <a:t>Update/ sequence of events since last BOT meeting</a:t>
            </a:r>
          </a:p>
        </p:txBody>
      </p:sp>
      <p:sp>
        <p:nvSpPr>
          <p:cNvPr id="4" name="Slide Number Placeholder 3">
            <a:extLst>
              <a:ext uri="{FF2B5EF4-FFF2-40B4-BE49-F238E27FC236}">
                <a16:creationId xmlns:a16="http://schemas.microsoft.com/office/drawing/2014/main" id="{8CA781AD-8511-4F9E-8C77-8384DEA1DD68}"/>
              </a:ext>
            </a:extLst>
          </p:cNvPr>
          <p:cNvSpPr>
            <a:spLocks noGrp="1"/>
          </p:cNvSpPr>
          <p:nvPr>
            <p:ph type="sldNum" sz="quarter" idx="4"/>
          </p:nvPr>
        </p:nvSpPr>
        <p:spPr/>
        <p:txBody>
          <a:bodyPr/>
          <a:lstStyle/>
          <a:p>
            <a:fld id="{D32BAE6A-B452-4007-8177-56DD051636F9}" type="slidenum">
              <a:rPr lang="en-GB" smtClean="0"/>
              <a:pPr/>
              <a:t>4</a:t>
            </a:fld>
            <a:endParaRPr lang="en-GB" dirty="0"/>
          </a:p>
        </p:txBody>
      </p:sp>
      <p:sp>
        <p:nvSpPr>
          <p:cNvPr id="3" name="Content Placeholder 2">
            <a:extLst>
              <a:ext uri="{FF2B5EF4-FFF2-40B4-BE49-F238E27FC236}">
                <a16:creationId xmlns:a16="http://schemas.microsoft.com/office/drawing/2014/main" id="{1C0738B9-59EE-4351-A7F8-C66027B7360C}"/>
              </a:ext>
            </a:extLst>
          </p:cNvPr>
          <p:cNvSpPr>
            <a:spLocks noGrp="1"/>
          </p:cNvSpPr>
          <p:nvPr>
            <p:ph sz="quarter" idx="11"/>
          </p:nvPr>
        </p:nvSpPr>
        <p:spPr>
          <a:xfrm>
            <a:off x="508000" y="1314439"/>
            <a:ext cx="11171238" cy="5392360"/>
          </a:xfrm>
          <a:solidFill>
            <a:schemeClr val="bg1"/>
          </a:solidFill>
        </p:spPr>
        <p:txBody>
          <a:bodyPr/>
          <a:lstStyle/>
          <a:p>
            <a:pPr marL="342900" indent="-342900">
              <a:lnSpc>
                <a:spcPct val="150000"/>
              </a:lnSpc>
              <a:buFont typeface="Wingdings" panose="05000000000000000000" pitchFamily="2" charset="2"/>
              <a:buChar char="q"/>
            </a:pPr>
            <a:r>
              <a:rPr lang="en-GB" sz="1600" dirty="0">
                <a:solidFill>
                  <a:schemeClr val="tx1">
                    <a:lumMod val="75000"/>
                  </a:schemeClr>
                </a:solidFill>
                <a:highlight>
                  <a:srgbClr val="FFFFFF"/>
                </a:highlight>
              </a:rPr>
              <a:t>BASF catalysts (</a:t>
            </a:r>
            <a:r>
              <a:rPr lang="en-GB" sz="1600" u="sng" dirty="0">
                <a:solidFill>
                  <a:schemeClr val="tx1">
                    <a:lumMod val="75000"/>
                  </a:schemeClr>
                </a:solidFill>
                <a:highlight>
                  <a:srgbClr val="FFFFFF"/>
                </a:highlight>
              </a:rPr>
              <a:t>US Calc 1, US Calc 2</a:t>
            </a:r>
            <a:r>
              <a:rPr lang="en-GB" sz="1600" dirty="0">
                <a:solidFill>
                  <a:schemeClr val="tx1">
                    <a:lumMod val="75000"/>
                  </a:schemeClr>
                </a:solidFill>
                <a:highlight>
                  <a:srgbClr val="FFFFFF"/>
                </a:highlight>
              </a:rPr>
              <a:t>) received on15</a:t>
            </a:r>
            <a:r>
              <a:rPr lang="en-GB" sz="1600" baseline="30000" dirty="0">
                <a:solidFill>
                  <a:schemeClr val="tx1">
                    <a:lumMod val="75000"/>
                  </a:schemeClr>
                </a:solidFill>
                <a:highlight>
                  <a:srgbClr val="FFFFFF"/>
                </a:highlight>
              </a:rPr>
              <a:t>th</a:t>
            </a:r>
            <a:r>
              <a:rPr lang="en-GB" sz="1600" dirty="0">
                <a:solidFill>
                  <a:schemeClr val="tx1">
                    <a:lumMod val="75000"/>
                  </a:schemeClr>
                </a:solidFill>
                <a:highlight>
                  <a:srgbClr val="FFFFFF"/>
                </a:highlight>
              </a:rPr>
              <a:t> Oct’21, catalyst safety assessment &amp; performance tests (with same feed) completed in mid Dec’21 </a:t>
            </a:r>
            <a:r>
              <a:rPr lang="en-GB" sz="1600" dirty="0">
                <a:solidFill>
                  <a:schemeClr val="tx1">
                    <a:lumMod val="75000"/>
                  </a:schemeClr>
                </a:solidFill>
                <a:highlight>
                  <a:srgbClr val="FFFFFF"/>
                </a:highlight>
                <a:sym typeface="Wingdings" panose="05000000000000000000" pitchFamily="2" charset="2"/>
              </a:rPr>
              <a:t> Sub-optimal performance, shared with DRB, BOT, BASF (ELLBA support for US Calc 2)</a:t>
            </a:r>
          </a:p>
          <a:p>
            <a:pPr marL="342900" indent="-342900">
              <a:lnSpc>
                <a:spcPct val="150000"/>
              </a:lnSpc>
              <a:buFont typeface="Wingdings" panose="05000000000000000000" pitchFamily="2" charset="2"/>
              <a:buChar char="q"/>
            </a:pPr>
            <a:r>
              <a:rPr lang="en-GB" sz="1600" dirty="0">
                <a:solidFill>
                  <a:schemeClr val="tx1">
                    <a:lumMod val="75000"/>
                  </a:schemeClr>
                </a:solidFill>
                <a:highlight>
                  <a:srgbClr val="FFFFFF"/>
                </a:highlight>
                <a:sym typeface="Wingdings" panose="05000000000000000000" pitchFamily="2" charset="2"/>
              </a:rPr>
              <a:t>BASF (EU) catalyst testing in progress (till 3</a:t>
            </a:r>
            <a:r>
              <a:rPr lang="en-GB" sz="1600" baseline="30000" dirty="0">
                <a:solidFill>
                  <a:schemeClr val="tx1">
                    <a:lumMod val="75000"/>
                  </a:schemeClr>
                </a:solidFill>
                <a:highlight>
                  <a:srgbClr val="FFFFFF"/>
                </a:highlight>
                <a:sym typeface="Wingdings" panose="05000000000000000000" pitchFamily="2" charset="2"/>
              </a:rPr>
              <a:t>rd</a:t>
            </a:r>
            <a:r>
              <a:rPr lang="en-GB" sz="1600" dirty="0">
                <a:solidFill>
                  <a:schemeClr val="tx1">
                    <a:lumMod val="75000"/>
                  </a:schemeClr>
                </a:solidFill>
                <a:highlight>
                  <a:srgbClr val="FFFFFF"/>
                </a:highlight>
                <a:sym typeface="Wingdings" panose="05000000000000000000" pitchFamily="2" charset="2"/>
              </a:rPr>
              <a:t> SEQ out of 6 SEQs)  Results shared in this slide pack</a:t>
            </a:r>
            <a:endParaRPr lang="en-GB" sz="1600" dirty="0">
              <a:solidFill>
                <a:schemeClr val="tx1">
                  <a:lumMod val="75000"/>
                </a:schemeClr>
              </a:solidFill>
              <a:highlight>
                <a:srgbClr val="FFFFFF"/>
              </a:highlight>
            </a:endParaRPr>
          </a:p>
          <a:p>
            <a:pPr marL="342900" indent="-342900">
              <a:lnSpc>
                <a:spcPct val="150000"/>
              </a:lnSpc>
              <a:buFont typeface="Wingdings" panose="05000000000000000000" pitchFamily="2" charset="2"/>
              <a:buChar char="q"/>
            </a:pPr>
            <a:r>
              <a:rPr lang="en-GB" sz="1600" dirty="0">
                <a:solidFill>
                  <a:schemeClr val="tx1">
                    <a:lumMod val="75000"/>
                  </a:schemeClr>
                </a:solidFill>
              </a:rPr>
              <a:t> PO issued to SGN </a:t>
            </a:r>
            <a:r>
              <a:rPr lang="en-GB" sz="1600" dirty="0">
                <a:solidFill>
                  <a:schemeClr val="tx1">
                    <a:lumMod val="75000"/>
                  </a:schemeClr>
                </a:solidFill>
                <a:highlight>
                  <a:srgbClr val="FFFFFF"/>
                </a:highlight>
              </a:rPr>
              <a:t>for SGN/Norpro 2</a:t>
            </a:r>
            <a:r>
              <a:rPr lang="en-GB" sz="1600" baseline="30000" dirty="0">
                <a:solidFill>
                  <a:schemeClr val="tx1">
                    <a:lumMod val="75000"/>
                  </a:schemeClr>
                </a:solidFill>
                <a:highlight>
                  <a:srgbClr val="FFFFFF"/>
                </a:highlight>
              </a:rPr>
              <a:t>nd</a:t>
            </a:r>
            <a:r>
              <a:rPr lang="en-GB" sz="1600" dirty="0">
                <a:solidFill>
                  <a:schemeClr val="tx1">
                    <a:lumMod val="75000"/>
                  </a:schemeClr>
                </a:solidFill>
                <a:highlight>
                  <a:srgbClr val="FFFFFF"/>
                </a:highlight>
              </a:rPr>
              <a:t> calciner (D) qualification at SJI </a:t>
            </a:r>
            <a:endParaRPr lang="en-GB" sz="1600" dirty="0">
              <a:solidFill>
                <a:schemeClr val="tx1">
                  <a:lumMod val="75000"/>
                </a:schemeClr>
              </a:solidFill>
            </a:endParaRPr>
          </a:p>
          <a:p>
            <a:pPr marL="342900" indent="-342900">
              <a:lnSpc>
                <a:spcPct val="150000"/>
              </a:lnSpc>
              <a:buFont typeface="Wingdings" panose="05000000000000000000" pitchFamily="2" charset="2"/>
              <a:buChar char="q"/>
            </a:pPr>
            <a:r>
              <a:rPr lang="en-GB" sz="1600" dirty="0">
                <a:solidFill>
                  <a:schemeClr val="tx1">
                    <a:lumMod val="75000"/>
                  </a:schemeClr>
                </a:solidFill>
                <a:highlight>
                  <a:srgbClr val="FFFFFF"/>
                </a:highlight>
              </a:rPr>
              <a:t>DRB support for full reactor loading conditional qualification tests </a:t>
            </a:r>
          </a:p>
          <a:p>
            <a:pPr marL="864900" lvl="2" indent="-342900">
              <a:buFont typeface="Wingdings" panose="05000000000000000000" pitchFamily="2" charset="2"/>
              <a:buChar char="q"/>
            </a:pPr>
            <a:r>
              <a:rPr lang="en-GB" sz="1600" dirty="0"/>
              <a:t>MSPO2 R4601B (week12, mid Mar’22) </a:t>
            </a:r>
            <a:r>
              <a:rPr lang="en-GB" sz="1600" dirty="0">
                <a:sym typeface="Wingdings" panose="05000000000000000000" pitchFamily="2" charset="2"/>
              </a:rPr>
              <a:t> </a:t>
            </a:r>
            <a:r>
              <a:rPr lang="en-GB" sz="1600" dirty="0"/>
              <a:t>BASF Star catalyst (US Calc 2/ EU), subject to successful PCR</a:t>
            </a:r>
          </a:p>
          <a:p>
            <a:pPr marL="864900" lvl="2" indent="-342900">
              <a:buFont typeface="Wingdings" panose="05000000000000000000" pitchFamily="2" charset="2"/>
              <a:buChar char="q"/>
            </a:pPr>
            <a:r>
              <a:rPr lang="en-GB" sz="1600" dirty="0"/>
              <a:t>SMPO1 R4601C (week14, 2022, early Apr’22) </a:t>
            </a:r>
            <a:r>
              <a:rPr lang="en-GB" sz="1600" dirty="0">
                <a:sym typeface="Wingdings" panose="05000000000000000000" pitchFamily="2" charset="2"/>
              </a:rPr>
              <a:t> </a:t>
            </a:r>
            <a:r>
              <a:rPr lang="en-GB" sz="1600" dirty="0"/>
              <a:t>Norpro alt calciner D catalyst, subject to successful PCR</a:t>
            </a:r>
          </a:p>
          <a:p>
            <a:pPr marL="342900" indent="-342900">
              <a:lnSpc>
                <a:spcPct val="150000"/>
              </a:lnSpc>
              <a:buFont typeface="Wingdings" panose="05000000000000000000" pitchFamily="2" charset="2"/>
              <a:buChar char="q"/>
            </a:pPr>
            <a:endParaRPr lang="en-GB" sz="1600" dirty="0">
              <a:solidFill>
                <a:schemeClr val="tx1">
                  <a:lumMod val="75000"/>
                </a:schemeClr>
              </a:solidFill>
              <a:highlight>
                <a:srgbClr val="FFFFFF"/>
              </a:highlight>
            </a:endParaRPr>
          </a:p>
          <a:p>
            <a:pPr>
              <a:lnSpc>
                <a:spcPct val="150000"/>
              </a:lnSpc>
            </a:pPr>
            <a:endParaRPr lang="en-GB" sz="1600" dirty="0">
              <a:solidFill>
                <a:schemeClr val="tx1">
                  <a:lumMod val="75000"/>
                </a:schemeClr>
              </a:solidFill>
              <a:highlight>
                <a:srgbClr val="FFFFFF"/>
              </a:highlight>
            </a:endParaRPr>
          </a:p>
        </p:txBody>
      </p:sp>
      <p:sp>
        <p:nvSpPr>
          <p:cNvPr id="5" name="TextBox 4">
            <a:extLst>
              <a:ext uri="{FF2B5EF4-FFF2-40B4-BE49-F238E27FC236}">
                <a16:creationId xmlns:a16="http://schemas.microsoft.com/office/drawing/2014/main" id="{8067598C-7CEB-4835-8F38-672F8DC124C3}"/>
              </a:ext>
            </a:extLst>
          </p:cNvPr>
          <p:cNvSpPr txBox="1"/>
          <p:nvPr/>
        </p:nvSpPr>
        <p:spPr bwMode="auto">
          <a:xfrm>
            <a:off x="10234904" y="6469199"/>
            <a:ext cx="944169" cy="153888"/>
          </a:xfrm>
          <a:prstGeom prst="rect">
            <a:avLst/>
          </a:prstGeom>
          <a:noFill/>
          <a:ln w="9525" algn="ctr">
            <a:noFill/>
            <a:miter lim="800000"/>
            <a:headEnd/>
            <a:tailEnd/>
          </a:ln>
        </p:spPr>
        <p:txBody>
          <a:bodyPr vert="horz" wrap="none" lIns="0" tIns="0" rIns="0" bIns="0" numCol="1" rtlCol="0" anchor="t" anchorCtr="0" compatLnSpc="1">
            <a:prstTxWarp prst="textNoShape">
              <a:avLst/>
            </a:prstTxWarp>
            <a:spAutoFit/>
          </a:bodyPr>
          <a:lstStyle/>
          <a:p>
            <a:r>
              <a:rPr lang="en-GB" sz="1000" dirty="0"/>
              <a:t>21 January 2022</a:t>
            </a:r>
          </a:p>
        </p:txBody>
      </p:sp>
      <p:pic>
        <p:nvPicPr>
          <p:cNvPr id="8" name="Picture 7">
            <a:extLst>
              <a:ext uri="{FF2B5EF4-FFF2-40B4-BE49-F238E27FC236}">
                <a16:creationId xmlns:a16="http://schemas.microsoft.com/office/drawing/2014/main" id="{9ADB8D7C-CF0B-444A-B498-72035DDCAFEB}"/>
              </a:ext>
            </a:extLst>
          </p:cNvPr>
          <p:cNvPicPr>
            <a:picLocks noChangeAspect="1"/>
          </p:cNvPicPr>
          <p:nvPr/>
        </p:nvPicPr>
        <p:blipFill>
          <a:blip r:embed="rId2"/>
          <a:stretch>
            <a:fillRect/>
          </a:stretch>
        </p:blipFill>
        <p:spPr>
          <a:xfrm>
            <a:off x="678656" y="4062966"/>
            <a:ext cx="10829925" cy="2322521"/>
          </a:xfrm>
          <a:prstGeom prst="rect">
            <a:avLst/>
          </a:prstGeom>
        </p:spPr>
      </p:pic>
    </p:spTree>
    <p:extLst>
      <p:ext uri="{BB962C8B-B14F-4D97-AF65-F5344CB8AC3E}">
        <p14:creationId xmlns:p14="http://schemas.microsoft.com/office/powerpoint/2010/main" val="424842944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CC6C8-5358-453D-B1C2-0FAFE599561B}"/>
              </a:ext>
            </a:extLst>
          </p:cNvPr>
          <p:cNvSpPr>
            <a:spLocks noGrp="1"/>
          </p:cNvSpPr>
          <p:nvPr>
            <p:ph type="title"/>
          </p:nvPr>
        </p:nvSpPr>
        <p:spPr>
          <a:xfrm>
            <a:off x="508000" y="712800"/>
            <a:ext cx="11531600" cy="752475"/>
          </a:xfrm>
        </p:spPr>
        <p:txBody>
          <a:bodyPr/>
          <a:lstStyle/>
          <a:p>
            <a:r>
              <a:rPr lang="en-IN" dirty="0"/>
              <a:t>Summary: CoA, Acid Test &amp; CSA (A18, A19: Star US; A20: Star EU; SGN)</a:t>
            </a:r>
          </a:p>
        </p:txBody>
      </p:sp>
      <p:graphicFrame>
        <p:nvGraphicFramePr>
          <p:cNvPr id="5" name="Table 5">
            <a:extLst>
              <a:ext uri="{FF2B5EF4-FFF2-40B4-BE49-F238E27FC236}">
                <a16:creationId xmlns:a16="http://schemas.microsoft.com/office/drawing/2014/main" id="{25C6DD77-8DDB-4733-A27F-E127D5D5A200}"/>
              </a:ext>
            </a:extLst>
          </p:cNvPr>
          <p:cNvGraphicFramePr>
            <a:graphicFrameLocks noGrp="1"/>
          </p:cNvGraphicFramePr>
          <p:nvPr>
            <p:ph sz="quarter" idx="11"/>
          </p:nvPr>
        </p:nvGraphicFramePr>
        <p:xfrm>
          <a:off x="5532959" y="1863846"/>
          <a:ext cx="5969000" cy="2255520"/>
        </p:xfrm>
        <a:graphic>
          <a:graphicData uri="http://schemas.openxmlformats.org/drawingml/2006/table">
            <a:tbl>
              <a:tblPr firstRow="1" bandRow="1">
                <a:tableStyleId>{5C22544A-7EE6-4342-B048-85BDC9FD1C3A}</a:tableStyleId>
              </a:tblPr>
              <a:tblGrid>
                <a:gridCol w="2007274">
                  <a:extLst>
                    <a:ext uri="{9D8B030D-6E8A-4147-A177-3AD203B41FA5}">
                      <a16:colId xmlns:a16="http://schemas.microsoft.com/office/drawing/2014/main" val="2577756061"/>
                    </a:ext>
                  </a:extLst>
                </a:gridCol>
                <a:gridCol w="1855020">
                  <a:extLst>
                    <a:ext uri="{9D8B030D-6E8A-4147-A177-3AD203B41FA5}">
                      <a16:colId xmlns:a16="http://schemas.microsoft.com/office/drawing/2014/main" val="4242948390"/>
                    </a:ext>
                  </a:extLst>
                </a:gridCol>
                <a:gridCol w="2106706">
                  <a:extLst>
                    <a:ext uri="{9D8B030D-6E8A-4147-A177-3AD203B41FA5}">
                      <a16:colId xmlns:a16="http://schemas.microsoft.com/office/drawing/2014/main" val="3400520725"/>
                    </a:ext>
                  </a:extLst>
                </a:gridCol>
              </a:tblGrid>
              <a:tr h="578716">
                <a:tc>
                  <a:txBody>
                    <a:bodyPr/>
                    <a:lstStyle/>
                    <a:p>
                      <a:pPr algn="ctr"/>
                      <a:r>
                        <a:rPr lang="en-IN" sz="1600" dirty="0"/>
                        <a:t>Lot no</a:t>
                      </a:r>
                    </a:p>
                  </a:txBody>
                  <a:tcPr/>
                </a:tc>
                <a:tc>
                  <a:txBody>
                    <a:bodyPr/>
                    <a:lstStyle/>
                    <a:p>
                      <a:pPr algn="ctr"/>
                      <a:r>
                        <a:rPr lang="en-IN" sz="1600" dirty="0"/>
                        <a:t>Fresh Cat BCS</a:t>
                      </a:r>
                    </a:p>
                    <a:p>
                      <a:pPr algn="ctr"/>
                      <a:r>
                        <a:rPr lang="en-IN" sz="1600" dirty="0"/>
                        <a:t>(MPa)</a:t>
                      </a:r>
                    </a:p>
                  </a:txBody>
                  <a:tcPr/>
                </a:tc>
                <a:tc>
                  <a:txBody>
                    <a:bodyPr/>
                    <a:lstStyle/>
                    <a:p>
                      <a:pPr algn="ctr"/>
                      <a:r>
                        <a:rPr lang="en-IN" sz="1600" dirty="0"/>
                        <a:t>Acid test BCS (MPa)</a:t>
                      </a:r>
                    </a:p>
                  </a:txBody>
                  <a:tcPr/>
                </a:tc>
                <a:extLst>
                  <a:ext uri="{0D108BD9-81ED-4DB2-BD59-A6C34878D82A}">
                    <a16:rowId xmlns:a16="http://schemas.microsoft.com/office/drawing/2014/main" val="3227096741"/>
                  </a:ext>
                </a:extLst>
              </a:tr>
              <a:tr h="330695">
                <a:tc>
                  <a:txBody>
                    <a:bodyPr/>
                    <a:lstStyle/>
                    <a:p>
                      <a:r>
                        <a:rPr lang="en-IN" sz="1600" dirty="0"/>
                        <a:t>268 (STCB Ref)</a:t>
                      </a:r>
                    </a:p>
                  </a:txBody>
                  <a:tcPr/>
                </a:tc>
                <a:tc>
                  <a:txBody>
                    <a:bodyPr/>
                    <a:lstStyle/>
                    <a:p>
                      <a:pPr algn="ctr"/>
                      <a:r>
                        <a:rPr lang="en-IN" sz="1600" dirty="0"/>
                        <a:t>1.55</a:t>
                      </a:r>
                    </a:p>
                  </a:txBody>
                  <a:tcPr/>
                </a:tc>
                <a:tc>
                  <a:txBody>
                    <a:bodyPr/>
                    <a:lstStyle/>
                    <a:p>
                      <a:pPr algn="ctr"/>
                      <a:r>
                        <a:rPr lang="en-IN" sz="1600" dirty="0"/>
                        <a:t>1.40</a:t>
                      </a:r>
                    </a:p>
                  </a:txBody>
                  <a:tcPr/>
                </a:tc>
                <a:extLst>
                  <a:ext uri="{0D108BD9-81ED-4DB2-BD59-A6C34878D82A}">
                    <a16:rowId xmlns:a16="http://schemas.microsoft.com/office/drawing/2014/main" val="2025266020"/>
                  </a:ext>
                </a:extLst>
              </a:tr>
              <a:tr h="331863">
                <a:tc>
                  <a:txBody>
                    <a:bodyPr/>
                    <a:lstStyle/>
                    <a:p>
                      <a:r>
                        <a:rPr lang="en-IN" sz="1600" dirty="0"/>
                        <a:t>A-18 (US Calciner 1)</a:t>
                      </a:r>
                    </a:p>
                  </a:txBody>
                  <a:tcPr/>
                </a:tc>
                <a:tc>
                  <a:txBody>
                    <a:bodyPr/>
                    <a:lstStyle/>
                    <a:p>
                      <a:pPr algn="ctr"/>
                      <a:r>
                        <a:rPr lang="en-IN" sz="1600" dirty="0"/>
                        <a:t>1.61</a:t>
                      </a:r>
                    </a:p>
                  </a:txBody>
                  <a:tcPr/>
                </a:tc>
                <a:tc>
                  <a:txBody>
                    <a:bodyPr/>
                    <a:lstStyle/>
                    <a:p>
                      <a:pPr algn="ctr"/>
                      <a:r>
                        <a:rPr lang="en-IN" sz="1600" dirty="0"/>
                        <a:t>1.60</a:t>
                      </a:r>
                    </a:p>
                  </a:txBody>
                  <a:tcPr/>
                </a:tc>
                <a:extLst>
                  <a:ext uri="{0D108BD9-81ED-4DB2-BD59-A6C34878D82A}">
                    <a16:rowId xmlns:a16="http://schemas.microsoft.com/office/drawing/2014/main" val="2825206888"/>
                  </a:ext>
                </a:extLst>
              </a:tr>
              <a:tr h="331863">
                <a:tc>
                  <a:txBody>
                    <a:bodyPr/>
                    <a:lstStyle/>
                    <a:p>
                      <a:r>
                        <a:rPr lang="en-IN" sz="1600" dirty="0"/>
                        <a:t>A-19 (US Calciner 2)</a:t>
                      </a:r>
                    </a:p>
                  </a:txBody>
                  <a:tcPr/>
                </a:tc>
                <a:tc>
                  <a:txBody>
                    <a:bodyPr/>
                    <a:lstStyle/>
                    <a:p>
                      <a:pPr algn="ctr"/>
                      <a:r>
                        <a:rPr lang="en-IN" sz="1600" dirty="0"/>
                        <a:t>1.57</a:t>
                      </a:r>
                    </a:p>
                  </a:txBody>
                  <a:tcPr/>
                </a:tc>
                <a:tc>
                  <a:txBody>
                    <a:bodyPr/>
                    <a:lstStyle/>
                    <a:p>
                      <a:pPr algn="ctr"/>
                      <a:r>
                        <a:rPr lang="en-IN" sz="1600" dirty="0"/>
                        <a:t>1.45</a:t>
                      </a:r>
                    </a:p>
                  </a:txBody>
                  <a:tcPr/>
                </a:tc>
                <a:extLst>
                  <a:ext uri="{0D108BD9-81ED-4DB2-BD59-A6C34878D82A}">
                    <a16:rowId xmlns:a16="http://schemas.microsoft.com/office/drawing/2014/main" val="3012839679"/>
                  </a:ext>
                </a:extLst>
              </a:tr>
              <a:tr h="331863">
                <a:tc>
                  <a:txBody>
                    <a:bodyPr/>
                    <a:lstStyle/>
                    <a:p>
                      <a:r>
                        <a:rPr lang="en-IN" sz="1600" dirty="0"/>
                        <a:t>A-20 (EU)</a:t>
                      </a:r>
                    </a:p>
                  </a:txBody>
                  <a:tcPr/>
                </a:tc>
                <a:tc>
                  <a:txBody>
                    <a:bodyPr/>
                    <a:lstStyle/>
                    <a:p>
                      <a:pPr algn="ctr"/>
                      <a:r>
                        <a:rPr lang="en-IN" sz="1600" dirty="0"/>
                        <a:t>1.63</a:t>
                      </a:r>
                    </a:p>
                  </a:txBody>
                  <a:tcPr/>
                </a:tc>
                <a:tc>
                  <a:txBody>
                    <a:bodyPr/>
                    <a:lstStyle/>
                    <a:p>
                      <a:pPr algn="ctr"/>
                      <a:r>
                        <a:rPr lang="en-IN" sz="1600" dirty="0"/>
                        <a:t>1.68</a:t>
                      </a:r>
                    </a:p>
                  </a:txBody>
                  <a:tcPr/>
                </a:tc>
                <a:extLst>
                  <a:ext uri="{0D108BD9-81ED-4DB2-BD59-A6C34878D82A}">
                    <a16:rowId xmlns:a16="http://schemas.microsoft.com/office/drawing/2014/main" val="234620708"/>
                  </a:ext>
                </a:extLst>
              </a:tr>
              <a:tr h="331863">
                <a:tc>
                  <a:txBody>
                    <a:bodyPr/>
                    <a:lstStyle/>
                    <a:p>
                      <a:r>
                        <a:rPr lang="en-IN" sz="1600" dirty="0"/>
                        <a:t>Norpro Alt Calciner</a:t>
                      </a:r>
                    </a:p>
                  </a:txBody>
                  <a:tcPr/>
                </a:tc>
                <a:tc>
                  <a:txBody>
                    <a:bodyPr/>
                    <a:lstStyle/>
                    <a:p>
                      <a:pPr algn="ctr"/>
                      <a:r>
                        <a:rPr lang="en-IN" sz="1600" dirty="0"/>
                        <a:t>1.68</a:t>
                      </a:r>
                    </a:p>
                  </a:txBody>
                  <a:tcPr/>
                </a:tc>
                <a:tc>
                  <a:txBody>
                    <a:bodyPr/>
                    <a:lstStyle/>
                    <a:p>
                      <a:pPr algn="ctr"/>
                      <a:r>
                        <a:rPr lang="en-IN" sz="1600" dirty="0"/>
                        <a:t>1.72</a:t>
                      </a:r>
                    </a:p>
                  </a:txBody>
                  <a:tcPr/>
                </a:tc>
                <a:extLst>
                  <a:ext uri="{0D108BD9-81ED-4DB2-BD59-A6C34878D82A}">
                    <a16:rowId xmlns:a16="http://schemas.microsoft.com/office/drawing/2014/main" val="2363240612"/>
                  </a:ext>
                </a:extLst>
              </a:tr>
            </a:tbl>
          </a:graphicData>
        </a:graphic>
      </p:graphicFrame>
      <p:sp>
        <p:nvSpPr>
          <p:cNvPr id="4" name="Slide Number Placeholder 3">
            <a:extLst>
              <a:ext uri="{FF2B5EF4-FFF2-40B4-BE49-F238E27FC236}">
                <a16:creationId xmlns:a16="http://schemas.microsoft.com/office/drawing/2014/main" id="{119B1179-D593-4DB3-914A-6BFC28F9BBCE}"/>
              </a:ext>
            </a:extLst>
          </p:cNvPr>
          <p:cNvSpPr>
            <a:spLocks noGrp="1"/>
          </p:cNvSpPr>
          <p:nvPr>
            <p:ph type="sldNum" sz="quarter" idx="4"/>
          </p:nvPr>
        </p:nvSpPr>
        <p:spPr/>
        <p:txBody>
          <a:bodyPr/>
          <a:lstStyle/>
          <a:p>
            <a:fld id="{D32BAE6A-B452-4007-8177-56DD051636F9}" type="slidenum">
              <a:rPr lang="en-GB" smtClean="0"/>
              <a:pPr/>
              <a:t>5</a:t>
            </a:fld>
            <a:endParaRPr lang="en-GB" dirty="0"/>
          </a:p>
        </p:txBody>
      </p:sp>
      <p:pic>
        <p:nvPicPr>
          <p:cNvPr id="6" name="Content Placeholder 4">
            <a:extLst>
              <a:ext uri="{FF2B5EF4-FFF2-40B4-BE49-F238E27FC236}">
                <a16:creationId xmlns:a16="http://schemas.microsoft.com/office/drawing/2014/main" id="{851F7AA1-7009-4B90-B07D-1F0B9F80BAAF}"/>
              </a:ext>
            </a:extLst>
          </p:cNvPr>
          <p:cNvPicPr>
            <a:picLocks noChangeAspect="1"/>
          </p:cNvPicPr>
          <p:nvPr/>
        </p:nvPicPr>
        <p:blipFill>
          <a:blip r:embed="rId2"/>
          <a:stretch>
            <a:fillRect/>
          </a:stretch>
        </p:blipFill>
        <p:spPr bwMode="auto">
          <a:xfrm>
            <a:off x="653030" y="1855173"/>
            <a:ext cx="4276190" cy="3961905"/>
          </a:xfrm>
          <a:prstGeom prst="rect">
            <a:avLst/>
          </a:prstGeom>
          <a:noFill/>
          <a:ln w="9525" algn="ctr">
            <a:noFill/>
            <a:miter lim="800000"/>
            <a:headEnd/>
            <a:tailEnd/>
          </a:ln>
        </p:spPr>
      </p:pic>
      <p:sp>
        <p:nvSpPr>
          <p:cNvPr id="3" name="TextBox 2">
            <a:extLst>
              <a:ext uri="{FF2B5EF4-FFF2-40B4-BE49-F238E27FC236}">
                <a16:creationId xmlns:a16="http://schemas.microsoft.com/office/drawing/2014/main" id="{DE6D6B2F-C70C-4645-AFD8-C9031B931C67}"/>
              </a:ext>
            </a:extLst>
          </p:cNvPr>
          <p:cNvSpPr txBox="1"/>
          <p:nvPr/>
        </p:nvSpPr>
        <p:spPr bwMode="auto">
          <a:xfrm>
            <a:off x="1143000" y="1465275"/>
            <a:ext cx="2832507" cy="307777"/>
          </a:xfrm>
          <a:prstGeom prst="rect">
            <a:avLst/>
          </a:prstGeom>
          <a:noFill/>
          <a:ln w="9525" algn="ctr">
            <a:noFill/>
            <a:miter lim="800000"/>
            <a:headEnd/>
            <a:tailEnd/>
          </a:ln>
        </p:spPr>
        <p:txBody>
          <a:bodyPr vert="horz" wrap="none" lIns="0" tIns="0" rIns="0" bIns="0" numCol="1" rtlCol="0" anchor="t" anchorCtr="0" compatLnSpc="1">
            <a:prstTxWarp prst="textNoShape">
              <a:avLst/>
            </a:prstTxWarp>
            <a:spAutoFit/>
          </a:bodyPr>
          <a:lstStyle/>
          <a:p>
            <a:r>
              <a:rPr lang="en-GB" sz="2000" b="1" dirty="0"/>
              <a:t>CoA (received from BASF)</a:t>
            </a:r>
          </a:p>
        </p:txBody>
      </p:sp>
      <p:sp>
        <p:nvSpPr>
          <p:cNvPr id="7" name="TextBox 6">
            <a:extLst>
              <a:ext uri="{FF2B5EF4-FFF2-40B4-BE49-F238E27FC236}">
                <a16:creationId xmlns:a16="http://schemas.microsoft.com/office/drawing/2014/main" id="{FE98F77A-7C40-472C-B47E-9294BBDB418F}"/>
              </a:ext>
            </a:extLst>
          </p:cNvPr>
          <p:cNvSpPr txBox="1"/>
          <p:nvPr/>
        </p:nvSpPr>
        <p:spPr bwMode="auto">
          <a:xfrm>
            <a:off x="5532959" y="4419600"/>
            <a:ext cx="6146279" cy="1107996"/>
          </a:xfrm>
          <a:prstGeom prst="rect">
            <a:avLst/>
          </a:prstGeom>
          <a:noFill/>
          <a:ln w="9525" algn="ctr">
            <a:noFill/>
            <a:miter lim="800000"/>
            <a:headEnd/>
            <a:tailEnd/>
          </a:ln>
        </p:spPr>
        <p:txBody>
          <a:bodyPr vert="horz" wrap="square" lIns="0" tIns="0" rIns="0" bIns="0" numCol="1" rtlCol="0" anchor="t" anchorCtr="0" compatLnSpc="1">
            <a:prstTxWarp prst="textNoShape">
              <a:avLst/>
            </a:prstTxWarp>
            <a:spAutoFit/>
          </a:bodyPr>
          <a:lstStyle/>
          <a:p>
            <a:r>
              <a:rPr lang="en-GB" sz="1800" b="1" dirty="0"/>
              <a:t>Catalyst Safety Assessment (CSA) Test</a:t>
            </a:r>
            <a:r>
              <a:rPr lang="en-GB" sz="1800" dirty="0"/>
              <a:t>: no abnormality for </a:t>
            </a:r>
            <a:r>
              <a:rPr lang="en-GB" sz="1800" dirty="0">
                <a:solidFill>
                  <a:schemeClr val="tx1">
                    <a:lumMod val="75000"/>
                  </a:schemeClr>
                </a:solidFill>
              </a:rPr>
              <a:t>A18, A19, A20, SGN Alt Calc</a:t>
            </a:r>
            <a:r>
              <a:rPr lang="en-GB" sz="1800" dirty="0"/>
              <a:t> RHA data (against </a:t>
            </a:r>
            <a:r>
              <a:rPr lang="en-GB" sz="1800" dirty="0">
                <a:solidFill>
                  <a:schemeClr val="tx1">
                    <a:lumMod val="75000"/>
                  </a:schemeClr>
                </a:solidFill>
              </a:rPr>
              <a:t>reference Star catalyst). Work in progress for formal TA2 (CSA) approval</a:t>
            </a:r>
            <a:endParaRPr lang="en-GB" sz="1800" dirty="0">
              <a:solidFill>
                <a:schemeClr val="bg2">
                  <a:lumMod val="10000"/>
                </a:schemeClr>
              </a:solidFill>
            </a:endParaRPr>
          </a:p>
          <a:p>
            <a:endParaRPr lang="en-GB" sz="1800" dirty="0"/>
          </a:p>
        </p:txBody>
      </p:sp>
      <p:sp>
        <p:nvSpPr>
          <p:cNvPr id="8" name="TextBox 7">
            <a:extLst>
              <a:ext uri="{FF2B5EF4-FFF2-40B4-BE49-F238E27FC236}">
                <a16:creationId xmlns:a16="http://schemas.microsoft.com/office/drawing/2014/main" id="{782C80BE-BD74-4DF1-9BF3-F56864D5BB89}"/>
              </a:ext>
            </a:extLst>
          </p:cNvPr>
          <p:cNvSpPr txBox="1"/>
          <p:nvPr/>
        </p:nvSpPr>
        <p:spPr bwMode="auto">
          <a:xfrm>
            <a:off x="7763313" y="1481892"/>
            <a:ext cx="1715213" cy="307777"/>
          </a:xfrm>
          <a:prstGeom prst="rect">
            <a:avLst/>
          </a:prstGeom>
          <a:noFill/>
          <a:ln w="9525" algn="ctr">
            <a:noFill/>
            <a:miter lim="800000"/>
            <a:headEnd/>
            <a:tailEnd/>
          </a:ln>
        </p:spPr>
        <p:txBody>
          <a:bodyPr vert="horz" wrap="none" lIns="0" tIns="0" rIns="0" bIns="0" numCol="1" rtlCol="0" anchor="t" anchorCtr="0" compatLnSpc="1">
            <a:prstTxWarp prst="textNoShape">
              <a:avLst/>
            </a:prstTxWarp>
            <a:spAutoFit/>
          </a:bodyPr>
          <a:lstStyle/>
          <a:p>
            <a:r>
              <a:rPr lang="en-GB" sz="2000" b="1" dirty="0"/>
              <a:t>Acid test results</a:t>
            </a:r>
          </a:p>
        </p:txBody>
      </p:sp>
      <p:sp>
        <p:nvSpPr>
          <p:cNvPr id="10" name="TextBox 9">
            <a:extLst>
              <a:ext uri="{FF2B5EF4-FFF2-40B4-BE49-F238E27FC236}">
                <a16:creationId xmlns:a16="http://schemas.microsoft.com/office/drawing/2014/main" id="{07FA0CAE-F894-488A-8F2D-CD733882BF7B}"/>
              </a:ext>
            </a:extLst>
          </p:cNvPr>
          <p:cNvSpPr txBox="1"/>
          <p:nvPr/>
        </p:nvSpPr>
        <p:spPr bwMode="auto">
          <a:xfrm>
            <a:off x="508000" y="5993122"/>
            <a:ext cx="11379200" cy="400110"/>
          </a:xfrm>
          <a:prstGeom prst="rect">
            <a:avLst/>
          </a:prstGeom>
          <a:noFill/>
          <a:ln w="9525" algn="ctr">
            <a:noFill/>
            <a:miter lim="800000"/>
            <a:headEnd/>
            <a:tailEnd/>
          </a:ln>
        </p:spPr>
        <p:txBody>
          <a:bodyPr wrap="square">
            <a:spAutoFit/>
          </a:bodyPr>
          <a:lstStyle/>
          <a:p>
            <a:r>
              <a:rPr lang="en-GB" sz="2000" b="1" dirty="0"/>
              <a:t>Conclusion: Star &amp; SGN alt calc catalysts CoA, Acid Test, CSA meet P&amp;T requirements for qualification</a:t>
            </a:r>
          </a:p>
        </p:txBody>
      </p:sp>
      <p:sp>
        <p:nvSpPr>
          <p:cNvPr id="11" name="TextBox 10">
            <a:extLst>
              <a:ext uri="{FF2B5EF4-FFF2-40B4-BE49-F238E27FC236}">
                <a16:creationId xmlns:a16="http://schemas.microsoft.com/office/drawing/2014/main" id="{C0C2A8D1-C628-4F6E-BC31-A348BCEF1195}"/>
              </a:ext>
            </a:extLst>
          </p:cNvPr>
          <p:cNvSpPr txBox="1"/>
          <p:nvPr/>
        </p:nvSpPr>
        <p:spPr bwMode="auto">
          <a:xfrm>
            <a:off x="10234904" y="6469199"/>
            <a:ext cx="944169" cy="153888"/>
          </a:xfrm>
          <a:prstGeom prst="rect">
            <a:avLst/>
          </a:prstGeom>
          <a:noFill/>
          <a:ln w="9525" algn="ctr">
            <a:noFill/>
            <a:miter lim="800000"/>
            <a:headEnd/>
            <a:tailEnd/>
          </a:ln>
        </p:spPr>
        <p:txBody>
          <a:bodyPr vert="horz" wrap="none" lIns="0" tIns="0" rIns="0" bIns="0" numCol="1" rtlCol="0" anchor="t" anchorCtr="0" compatLnSpc="1">
            <a:prstTxWarp prst="textNoShape">
              <a:avLst/>
            </a:prstTxWarp>
            <a:spAutoFit/>
          </a:bodyPr>
          <a:lstStyle/>
          <a:p>
            <a:r>
              <a:rPr lang="en-GB" sz="1000" dirty="0"/>
              <a:t>21 January 2022</a:t>
            </a:r>
          </a:p>
        </p:txBody>
      </p:sp>
    </p:spTree>
    <p:extLst>
      <p:ext uri="{BB962C8B-B14F-4D97-AF65-F5344CB8AC3E}">
        <p14:creationId xmlns:p14="http://schemas.microsoft.com/office/powerpoint/2010/main" val="127834277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ECC66-696D-4D17-8BBD-210347B01CC5}"/>
              </a:ext>
            </a:extLst>
          </p:cNvPr>
          <p:cNvSpPr>
            <a:spLocks noGrp="1"/>
          </p:cNvSpPr>
          <p:nvPr>
            <p:ph type="title"/>
          </p:nvPr>
        </p:nvSpPr>
        <p:spPr/>
        <p:txBody>
          <a:bodyPr/>
          <a:lstStyle/>
          <a:p>
            <a:r>
              <a:rPr lang="en-IN" dirty="0">
                <a:solidFill>
                  <a:schemeClr val="bg2">
                    <a:lumMod val="10000"/>
                  </a:schemeClr>
                </a:solidFill>
              </a:rPr>
              <a:t>Summary: Star &amp; Norpro Multi Seq (MSQ) test performance – SEQ 1</a:t>
            </a:r>
          </a:p>
        </p:txBody>
      </p:sp>
      <p:sp>
        <p:nvSpPr>
          <p:cNvPr id="4" name="Slide Number Placeholder 3">
            <a:extLst>
              <a:ext uri="{FF2B5EF4-FFF2-40B4-BE49-F238E27FC236}">
                <a16:creationId xmlns:a16="http://schemas.microsoft.com/office/drawing/2014/main" id="{C1C3D27C-9163-44C2-B00D-730C4F569715}"/>
              </a:ext>
            </a:extLst>
          </p:cNvPr>
          <p:cNvSpPr>
            <a:spLocks noGrp="1"/>
          </p:cNvSpPr>
          <p:nvPr>
            <p:ph type="sldNum" sz="quarter" idx="4"/>
          </p:nvPr>
        </p:nvSpPr>
        <p:spPr/>
        <p:txBody>
          <a:bodyPr/>
          <a:lstStyle/>
          <a:p>
            <a:fld id="{D32BAE6A-B452-4007-8177-56DD051636F9}" type="slidenum">
              <a:rPr lang="en-GB" smtClean="0"/>
              <a:pPr/>
              <a:t>6</a:t>
            </a:fld>
            <a:endParaRPr lang="en-GB" dirty="0"/>
          </a:p>
        </p:txBody>
      </p:sp>
      <p:sp>
        <p:nvSpPr>
          <p:cNvPr id="10" name="TextBox 9">
            <a:extLst>
              <a:ext uri="{FF2B5EF4-FFF2-40B4-BE49-F238E27FC236}">
                <a16:creationId xmlns:a16="http://schemas.microsoft.com/office/drawing/2014/main" id="{707B5FEB-50A5-425F-BF63-35F5A1BDFC4C}"/>
              </a:ext>
            </a:extLst>
          </p:cNvPr>
          <p:cNvSpPr txBox="1"/>
          <p:nvPr/>
        </p:nvSpPr>
        <p:spPr bwMode="auto">
          <a:xfrm>
            <a:off x="656177" y="5417403"/>
            <a:ext cx="10668000" cy="830997"/>
          </a:xfrm>
          <a:prstGeom prst="rect">
            <a:avLst/>
          </a:prstGeom>
          <a:noFill/>
          <a:ln w="9525" algn="ctr">
            <a:noFill/>
            <a:miter lim="800000"/>
            <a:headEnd/>
            <a:tailEnd/>
          </a:ln>
        </p:spPr>
        <p:txBody>
          <a:bodyPr vert="horz" wrap="square" lIns="0" tIns="0" rIns="0" bIns="0" numCol="1" rtlCol="0" anchor="t" anchorCtr="0" compatLnSpc="1">
            <a:prstTxWarp prst="textNoShape">
              <a:avLst/>
            </a:prstTxWarp>
            <a:spAutoFit/>
          </a:bodyPr>
          <a:lstStyle/>
          <a:p>
            <a:pPr marL="342900" indent="-342900">
              <a:buFont typeface="Wingdings" panose="05000000000000000000" pitchFamily="2" charset="2"/>
              <a:buChar char="§"/>
            </a:pPr>
            <a:r>
              <a:rPr lang="en-IN" sz="1800" dirty="0">
                <a:solidFill>
                  <a:schemeClr val="tx1">
                    <a:lumMod val="75000"/>
                  </a:schemeClr>
                </a:solidFill>
              </a:rPr>
              <a:t>Activity (MPC conv): Star EU cat ~ Reference&gt; Star US Calc 2 &gt; Star Calc 1 &amp; SGN Alt Calc</a:t>
            </a:r>
          </a:p>
          <a:p>
            <a:pPr marL="342900" indent="-342900">
              <a:buFont typeface="Wingdings" panose="05000000000000000000" pitchFamily="2" charset="2"/>
              <a:buChar char="§"/>
            </a:pPr>
            <a:r>
              <a:rPr lang="en-IN" sz="1800" dirty="0">
                <a:solidFill>
                  <a:schemeClr val="tx1">
                    <a:lumMod val="75000"/>
                  </a:schemeClr>
                </a:solidFill>
              </a:rPr>
              <a:t>Very high activity of Star EU cat implies that post “C” burn-off data (SEQ 6) performance is crucial</a:t>
            </a:r>
          </a:p>
          <a:p>
            <a:pPr marL="342900" indent="-342900">
              <a:buFont typeface="Wingdings" panose="05000000000000000000" pitchFamily="2" charset="2"/>
              <a:buChar char="§"/>
            </a:pPr>
            <a:r>
              <a:rPr lang="en-IN" sz="1800" dirty="0">
                <a:solidFill>
                  <a:schemeClr val="tx1">
                    <a:lumMod val="75000"/>
                  </a:schemeClr>
                </a:solidFill>
              </a:rPr>
              <a:t>SM selectivity comparable (within ~ 0.5 w% of reference for all catalysts)</a:t>
            </a:r>
          </a:p>
        </p:txBody>
      </p:sp>
      <p:pic>
        <p:nvPicPr>
          <p:cNvPr id="6" name="Picture 5">
            <a:extLst>
              <a:ext uri="{FF2B5EF4-FFF2-40B4-BE49-F238E27FC236}">
                <a16:creationId xmlns:a16="http://schemas.microsoft.com/office/drawing/2014/main" id="{D4E8CDBF-6D72-4AF7-A1CF-0AFA45A9BCC2}"/>
              </a:ext>
            </a:extLst>
          </p:cNvPr>
          <p:cNvPicPr>
            <a:picLocks noChangeAspect="1"/>
          </p:cNvPicPr>
          <p:nvPr/>
        </p:nvPicPr>
        <p:blipFill>
          <a:blip r:embed="rId2"/>
          <a:stretch>
            <a:fillRect/>
          </a:stretch>
        </p:blipFill>
        <p:spPr>
          <a:xfrm>
            <a:off x="505380" y="1600200"/>
            <a:ext cx="11572319" cy="3505452"/>
          </a:xfrm>
          <a:prstGeom prst="rect">
            <a:avLst/>
          </a:prstGeom>
        </p:spPr>
      </p:pic>
      <p:sp>
        <p:nvSpPr>
          <p:cNvPr id="7" name="TextBox 6">
            <a:extLst>
              <a:ext uri="{FF2B5EF4-FFF2-40B4-BE49-F238E27FC236}">
                <a16:creationId xmlns:a16="http://schemas.microsoft.com/office/drawing/2014/main" id="{36647A43-F19A-4A91-AA38-358FACCE608A}"/>
              </a:ext>
            </a:extLst>
          </p:cNvPr>
          <p:cNvSpPr txBox="1"/>
          <p:nvPr/>
        </p:nvSpPr>
        <p:spPr bwMode="auto">
          <a:xfrm>
            <a:off x="10234904" y="6469199"/>
            <a:ext cx="944169" cy="153888"/>
          </a:xfrm>
          <a:prstGeom prst="rect">
            <a:avLst/>
          </a:prstGeom>
          <a:noFill/>
          <a:ln w="9525" algn="ctr">
            <a:noFill/>
            <a:miter lim="800000"/>
            <a:headEnd/>
            <a:tailEnd/>
          </a:ln>
        </p:spPr>
        <p:txBody>
          <a:bodyPr vert="horz" wrap="none" lIns="0" tIns="0" rIns="0" bIns="0" numCol="1" rtlCol="0" anchor="t" anchorCtr="0" compatLnSpc="1">
            <a:prstTxWarp prst="textNoShape">
              <a:avLst/>
            </a:prstTxWarp>
            <a:spAutoFit/>
          </a:bodyPr>
          <a:lstStyle/>
          <a:p>
            <a:r>
              <a:rPr lang="en-GB" sz="1000" dirty="0"/>
              <a:t>21 January 2022</a:t>
            </a:r>
          </a:p>
        </p:txBody>
      </p:sp>
    </p:spTree>
    <p:extLst>
      <p:ext uri="{BB962C8B-B14F-4D97-AF65-F5344CB8AC3E}">
        <p14:creationId xmlns:p14="http://schemas.microsoft.com/office/powerpoint/2010/main" val="3742790858"/>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ECC66-696D-4D17-8BBD-210347B01CC5}"/>
              </a:ext>
            </a:extLst>
          </p:cNvPr>
          <p:cNvSpPr>
            <a:spLocks noGrp="1"/>
          </p:cNvSpPr>
          <p:nvPr>
            <p:ph type="title"/>
          </p:nvPr>
        </p:nvSpPr>
        <p:spPr/>
        <p:txBody>
          <a:bodyPr/>
          <a:lstStyle/>
          <a:p>
            <a:r>
              <a:rPr lang="en-IN" dirty="0">
                <a:solidFill>
                  <a:schemeClr val="bg2">
                    <a:lumMod val="10000"/>
                  </a:schemeClr>
                </a:solidFill>
              </a:rPr>
              <a:t>Summary: Star &amp; Norpro Multi Seq (MSQ) test performance – SEQ 2</a:t>
            </a:r>
          </a:p>
        </p:txBody>
      </p:sp>
      <p:sp>
        <p:nvSpPr>
          <p:cNvPr id="4" name="Slide Number Placeholder 3">
            <a:extLst>
              <a:ext uri="{FF2B5EF4-FFF2-40B4-BE49-F238E27FC236}">
                <a16:creationId xmlns:a16="http://schemas.microsoft.com/office/drawing/2014/main" id="{C1C3D27C-9163-44C2-B00D-730C4F569715}"/>
              </a:ext>
            </a:extLst>
          </p:cNvPr>
          <p:cNvSpPr>
            <a:spLocks noGrp="1"/>
          </p:cNvSpPr>
          <p:nvPr>
            <p:ph type="sldNum" sz="quarter" idx="4"/>
          </p:nvPr>
        </p:nvSpPr>
        <p:spPr/>
        <p:txBody>
          <a:bodyPr/>
          <a:lstStyle/>
          <a:p>
            <a:fld id="{D32BAE6A-B452-4007-8177-56DD051636F9}" type="slidenum">
              <a:rPr lang="en-GB" smtClean="0"/>
              <a:pPr/>
              <a:t>7</a:t>
            </a:fld>
            <a:endParaRPr lang="en-GB" dirty="0"/>
          </a:p>
        </p:txBody>
      </p:sp>
      <p:sp>
        <p:nvSpPr>
          <p:cNvPr id="8" name="TextBox 7">
            <a:extLst>
              <a:ext uri="{FF2B5EF4-FFF2-40B4-BE49-F238E27FC236}">
                <a16:creationId xmlns:a16="http://schemas.microsoft.com/office/drawing/2014/main" id="{01CFC25E-980F-4D07-B4F1-5B593D12D39A}"/>
              </a:ext>
            </a:extLst>
          </p:cNvPr>
          <p:cNvSpPr txBox="1"/>
          <p:nvPr/>
        </p:nvSpPr>
        <p:spPr bwMode="auto">
          <a:xfrm>
            <a:off x="508000" y="5410200"/>
            <a:ext cx="11279981" cy="830997"/>
          </a:xfrm>
          <a:prstGeom prst="rect">
            <a:avLst/>
          </a:prstGeom>
          <a:noFill/>
          <a:ln w="9525" algn="ctr">
            <a:noFill/>
            <a:miter lim="800000"/>
            <a:headEnd/>
            <a:tailEnd/>
          </a:ln>
        </p:spPr>
        <p:txBody>
          <a:bodyPr vert="horz" wrap="square" lIns="0" tIns="0" rIns="0" bIns="0" numCol="1" rtlCol="0" anchor="t" anchorCtr="0" compatLnSpc="1">
            <a:prstTxWarp prst="textNoShape">
              <a:avLst/>
            </a:prstTxWarp>
            <a:spAutoFit/>
          </a:bodyPr>
          <a:lstStyle/>
          <a:p>
            <a:pPr marL="342900" indent="-342900">
              <a:buFont typeface="Wingdings" panose="05000000000000000000" pitchFamily="2" charset="2"/>
              <a:buChar char="§"/>
            </a:pPr>
            <a:r>
              <a:rPr lang="en-IN" sz="1800" dirty="0">
                <a:solidFill>
                  <a:schemeClr val="tx1">
                    <a:lumMod val="75000"/>
                  </a:schemeClr>
                </a:solidFill>
              </a:rPr>
              <a:t>Activity (MPC conv): Star EU cat &gt; Reference &gt; SGN Alt Calc &gt; Star US Calc 2 &gt; Star Calc 1 </a:t>
            </a:r>
          </a:p>
          <a:p>
            <a:pPr marL="342900" indent="-342900">
              <a:buFont typeface="Wingdings" panose="05000000000000000000" pitchFamily="2" charset="2"/>
              <a:buChar char="§"/>
            </a:pPr>
            <a:r>
              <a:rPr lang="en-IN" sz="1800" dirty="0">
                <a:solidFill>
                  <a:schemeClr val="tx1">
                    <a:lumMod val="75000"/>
                  </a:schemeClr>
                </a:solidFill>
              </a:rPr>
              <a:t>Star EU catalyst continues to have the highest activity (in terms of MPC conversion) among the tested catalysts</a:t>
            </a:r>
          </a:p>
          <a:p>
            <a:pPr marL="342900" indent="-342900">
              <a:buFont typeface="Wingdings" panose="05000000000000000000" pitchFamily="2" charset="2"/>
              <a:buChar char="§"/>
            </a:pPr>
            <a:r>
              <a:rPr lang="en-IN" sz="1800" dirty="0"/>
              <a:t>SM selectivity comparable (within ~ 0.5 w% of reference for all catalysts), except Star US Calc 2 (lower)</a:t>
            </a:r>
          </a:p>
        </p:txBody>
      </p:sp>
      <p:pic>
        <p:nvPicPr>
          <p:cNvPr id="5" name="Picture 4">
            <a:extLst>
              <a:ext uri="{FF2B5EF4-FFF2-40B4-BE49-F238E27FC236}">
                <a16:creationId xmlns:a16="http://schemas.microsoft.com/office/drawing/2014/main" id="{56A8C4C6-B45D-4A6C-A1D2-6971E30BC769}"/>
              </a:ext>
            </a:extLst>
          </p:cNvPr>
          <p:cNvPicPr>
            <a:picLocks noChangeAspect="1"/>
          </p:cNvPicPr>
          <p:nvPr/>
        </p:nvPicPr>
        <p:blipFill>
          <a:blip r:embed="rId2"/>
          <a:stretch>
            <a:fillRect/>
          </a:stretch>
        </p:blipFill>
        <p:spPr>
          <a:xfrm>
            <a:off x="399257" y="1456976"/>
            <a:ext cx="11388724" cy="3601640"/>
          </a:xfrm>
          <a:prstGeom prst="rect">
            <a:avLst/>
          </a:prstGeom>
        </p:spPr>
      </p:pic>
      <p:sp>
        <p:nvSpPr>
          <p:cNvPr id="6" name="TextBox 5">
            <a:extLst>
              <a:ext uri="{FF2B5EF4-FFF2-40B4-BE49-F238E27FC236}">
                <a16:creationId xmlns:a16="http://schemas.microsoft.com/office/drawing/2014/main" id="{1D9F519C-7EDC-4DA4-8D65-FD6C791595B1}"/>
              </a:ext>
            </a:extLst>
          </p:cNvPr>
          <p:cNvSpPr txBox="1"/>
          <p:nvPr/>
        </p:nvSpPr>
        <p:spPr bwMode="auto">
          <a:xfrm>
            <a:off x="10234904" y="6469199"/>
            <a:ext cx="944169" cy="153888"/>
          </a:xfrm>
          <a:prstGeom prst="rect">
            <a:avLst/>
          </a:prstGeom>
          <a:noFill/>
          <a:ln w="9525" algn="ctr">
            <a:noFill/>
            <a:miter lim="800000"/>
            <a:headEnd/>
            <a:tailEnd/>
          </a:ln>
        </p:spPr>
        <p:txBody>
          <a:bodyPr vert="horz" wrap="none" lIns="0" tIns="0" rIns="0" bIns="0" numCol="1" rtlCol="0" anchor="t" anchorCtr="0" compatLnSpc="1">
            <a:prstTxWarp prst="textNoShape">
              <a:avLst/>
            </a:prstTxWarp>
            <a:spAutoFit/>
          </a:bodyPr>
          <a:lstStyle/>
          <a:p>
            <a:r>
              <a:rPr lang="en-GB" sz="1000" dirty="0"/>
              <a:t>21 January 2022</a:t>
            </a:r>
          </a:p>
        </p:txBody>
      </p:sp>
    </p:spTree>
    <p:extLst>
      <p:ext uri="{BB962C8B-B14F-4D97-AF65-F5344CB8AC3E}">
        <p14:creationId xmlns:p14="http://schemas.microsoft.com/office/powerpoint/2010/main" val="866503538"/>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ECC66-696D-4D17-8BBD-210347B01CC5}"/>
              </a:ext>
            </a:extLst>
          </p:cNvPr>
          <p:cNvSpPr>
            <a:spLocks noGrp="1"/>
          </p:cNvSpPr>
          <p:nvPr>
            <p:ph type="title"/>
          </p:nvPr>
        </p:nvSpPr>
        <p:spPr/>
        <p:txBody>
          <a:bodyPr/>
          <a:lstStyle/>
          <a:p>
            <a:r>
              <a:rPr lang="en-IN" dirty="0">
                <a:solidFill>
                  <a:schemeClr val="bg2">
                    <a:lumMod val="10000"/>
                  </a:schemeClr>
                </a:solidFill>
              </a:rPr>
              <a:t>Summary: Star &amp; Norpro Multi Seq (MSQ) test performance – SEQ 3</a:t>
            </a:r>
          </a:p>
        </p:txBody>
      </p:sp>
      <p:sp>
        <p:nvSpPr>
          <p:cNvPr id="4" name="Slide Number Placeholder 3">
            <a:extLst>
              <a:ext uri="{FF2B5EF4-FFF2-40B4-BE49-F238E27FC236}">
                <a16:creationId xmlns:a16="http://schemas.microsoft.com/office/drawing/2014/main" id="{C1C3D27C-9163-44C2-B00D-730C4F569715}"/>
              </a:ext>
            </a:extLst>
          </p:cNvPr>
          <p:cNvSpPr>
            <a:spLocks noGrp="1"/>
          </p:cNvSpPr>
          <p:nvPr>
            <p:ph type="sldNum" sz="quarter" idx="4"/>
          </p:nvPr>
        </p:nvSpPr>
        <p:spPr/>
        <p:txBody>
          <a:bodyPr/>
          <a:lstStyle/>
          <a:p>
            <a:fld id="{D32BAE6A-B452-4007-8177-56DD051636F9}" type="slidenum">
              <a:rPr lang="en-GB" smtClean="0"/>
              <a:pPr/>
              <a:t>8</a:t>
            </a:fld>
            <a:endParaRPr lang="en-GB" dirty="0"/>
          </a:p>
        </p:txBody>
      </p:sp>
      <p:sp>
        <p:nvSpPr>
          <p:cNvPr id="8" name="TextBox 7">
            <a:extLst>
              <a:ext uri="{FF2B5EF4-FFF2-40B4-BE49-F238E27FC236}">
                <a16:creationId xmlns:a16="http://schemas.microsoft.com/office/drawing/2014/main" id="{01CFC25E-980F-4D07-B4F1-5B593D12D39A}"/>
              </a:ext>
            </a:extLst>
          </p:cNvPr>
          <p:cNvSpPr txBox="1"/>
          <p:nvPr/>
        </p:nvSpPr>
        <p:spPr bwMode="auto">
          <a:xfrm>
            <a:off x="759619" y="5181600"/>
            <a:ext cx="10668000" cy="1107996"/>
          </a:xfrm>
          <a:prstGeom prst="rect">
            <a:avLst/>
          </a:prstGeom>
          <a:noFill/>
          <a:ln w="9525" algn="ctr">
            <a:noFill/>
            <a:miter lim="800000"/>
            <a:headEnd/>
            <a:tailEnd/>
          </a:ln>
        </p:spPr>
        <p:txBody>
          <a:bodyPr vert="horz" wrap="square" lIns="0" tIns="0" rIns="0" bIns="0" numCol="1" rtlCol="0" anchor="t" anchorCtr="0" compatLnSpc="1">
            <a:prstTxWarp prst="textNoShape">
              <a:avLst/>
            </a:prstTxWarp>
            <a:spAutoFit/>
          </a:bodyPr>
          <a:lstStyle/>
          <a:p>
            <a:pPr marL="342900" indent="-342900">
              <a:buFont typeface="Wingdings" panose="05000000000000000000" pitchFamily="2" charset="2"/>
              <a:buChar char="§"/>
            </a:pPr>
            <a:r>
              <a:rPr lang="en-IN" sz="1800" dirty="0">
                <a:solidFill>
                  <a:schemeClr val="tx1">
                    <a:lumMod val="75000"/>
                  </a:schemeClr>
                </a:solidFill>
              </a:rPr>
              <a:t>Activity (MPC conv): Reference &gt; Star EU cat &gt; SGN Alt Calc &gt; Star US Calc 2 &gt; Star Calc 1 </a:t>
            </a:r>
          </a:p>
          <a:p>
            <a:pPr marL="342900" indent="-342900">
              <a:buFont typeface="Wingdings" panose="05000000000000000000" pitchFamily="2" charset="2"/>
              <a:buChar char="§"/>
            </a:pPr>
            <a:r>
              <a:rPr lang="en-IN" sz="1800" dirty="0"/>
              <a:t>SM selectivity comparable (within ~ 0.5 w% of reference for all catalysts), except Star US Calc 1 (lower)</a:t>
            </a:r>
          </a:p>
          <a:p>
            <a:pPr marL="342900" indent="-342900">
              <a:buFont typeface="Wingdings" panose="05000000000000000000" pitchFamily="2" charset="2"/>
              <a:buChar char="§"/>
            </a:pPr>
            <a:r>
              <a:rPr lang="en-IN" sz="1800" dirty="0">
                <a:solidFill>
                  <a:schemeClr val="tx1">
                    <a:lumMod val="75000"/>
                  </a:schemeClr>
                </a:solidFill>
              </a:rPr>
              <a:t>For EU Star cat, average SM selectivity till SEQ 3 matches with that of Star reference catalyst.</a:t>
            </a:r>
          </a:p>
          <a:p>
            <a:pPr marL="342900" indent="-342900">
              <a:buFont typeface="Wingdings" panose="05000000000000000000" pitchFamily="2" charset="2"/>
              <a:buChar char="§"/>
            </a:pPr>
            <a:endParaRPr lang="en-IN" sz="1800" dirty="0"/>
          </a:p>
        </p:txBody>
      </p:sp>
      <p:pic>
        <p:nvPicPr>
          <p:cNvPr id="6" name="Picture 5">
            <a:extLst>
              <a:ext uri="{FF2B5EF4-FFF2-40B4-BE49-F238E27FC236}">
                <a16:creationId xmlns:a16="http://schemas.microsoft.com/office/drawing/2014/main" id="{DB46448C-C669-42EC-9855-5DAB34E00E1A}"/>
              </a:ext>
            </a:extLst>
          </p:cNvPr>
          <p:cNvPicPr>
            <a:picLocks noChangeAspect="1"/>
          </p:cNvPicPr>
          <p:nvPr/>
        </p:nvPicPr>
        <p:blipFill>
          <a:blip r:embed="rId2"/>
          <a:stretch>
            <a:fillRect/>
          </a:stretch>
        </p:blipFill>
        <p:spPr>
          <a:xfrm>
            <a:off x="646266" y="1465275"/>
            <a:ext cx="11079411" cy="3536722"/>
          </a:xfrm>
          <a:prstGeom prst="rect">
            <a:avLst/>
          </a:prstGeom>
        </p:spPr>
      </p:pic>
      <p:sp>
        <p:nvSpPr>
          <p:cNvPr id="7" name="TextBox 6">
            <a:extLst>
              <a:ext uri="{FF2B5EF4-FFF2-40B4-BE49-F238E27FC236}">
                <a16:creationId xmlns:a16="http://schemas.microsoft.com/office/drawing/2014/main" id="{DD61500A-4EBF-486D-BB00-0870D46623C8}"/>
              </a:ext>
            </a:extLst>
          </p:cNvPr>
          <p:cNvSpPr txBox="1"/>
          <p:nvPr/>
        </p:nvSpPr>
        <p:spPr bwMode="auto">
          <a:xfrm>
            <a:off x="10234904" y="6469199"/>
            <a:ext cx="944169" cy="153888"/>
          </a:xfrm>
          <a:prstGeom prst="rect">
            <a:avLst/>
          </a:prstGeom>
          <a:noFill/>
          <a:ln w="9525" algn="ctr">
            <a:noFill/>
            <a:miter lim="800000"/>
            <a:headEnd/>
            <a:tailEnd/>
          </a:ln>
        </p:spPr>
        <p:txBody>
          <a:bodyPr vert="horz" wrap="none" lIns="0" tIns="0" rIns="0" bIns="0" numCol="1" rtlCol="0" anchor="t" anchorCtr="0" compatLnSpc="1">
            <a:prstTxWarp prst="textNoShape">
              <a:avLst/>
            </a:prstTxWarp>
            <a:spAutoFit/>
          </a:bodyPr>
          <a:lstStyle/>
          <a:p>
            <a:r>
              <a:rPr lang="en-GB" sz="1000" dirty="0"/>
              <a:t>21 January 2022</a:t>
            </a:r>
          </a:p>
        </p:txBody>
      </p:sp>
    </p:spTree>
    <p:extLst>
      <p:ext uri="{BB962C8B-B14F-4D97-AF65-F5344CB8AC3E}">
        <p14:creationId xmlns:p14="http://schemas.microsoft.com/office/powerpoint/2010/main" val="924134834"/>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ECC66-696D-4D17-8BBD-210347B01CC5}"/>
              </a:ext>
            </a:extLst>
          </p:cNvPr>
          <p:cNvSpPr>
            <a:spLocks noGrp="1"/>
          </p:cNvSpPr>
          <p:nvPr>
            <p:ph type="title"/>
          </p:nvPr>
        </p:nvSpPr>
        <p:spPr/>
        <p:txBody>
          <a:bodyPr/>
          <a:lstStyle/>
          <a:p>
            <a:r>
              <a:rPr lang="en-IN" dirty="0">
                <a:solidFill>
                  <a:schemeClr val="bg2">
                    <a:lumMod val="25000"/>
                  </a:schemeClr>
                </a:solidFill>
              </a:rPr>
              <a:t>Summary: Star &amp; Norpro Multi Seq (MSQ) test performance – SEQ 4</a:t>
            </a:r>
          </a:p>
        </p:txBody>
      </p:sp>
      <p:sp>
        <p:nvSpPr>
          <p:cNvPr id="4" name="Slide Number Placeholder 3">
            <a:extLst>
              <a:ext uri="{FF2B5EF4-FFF2-40B4-BE49-F238E27FC236}">
                <a16:creationId xmlns:a16="http://schemas.microsoft.com/office/drawing/2014/main" id="{C1C3D27C-9163-44C2-B00D-730C4F569715}"/>
              </a:ext>
            </a:extLst>
          </p:cNvPr>
          <p:cNvSpPr>
            <a:spLocks noGrp="1"/>
          </p:cNvSpPr>
          <p:nvPr>
            <p:ph type="sldNum" sz="quarter" idx="4"/>
          </p:nvPr>
        </p:nvSpPr>
        <p:spPr/>
        <p:txBody>
          <a:bodyPr/>
          <a:lstStyle/>
          <a:p>
            <a:fld id="{D32BAE6A-B452-4007-8177-56DD051636F9}" type="slidenum">
              <a:rPr lang="en-GB" smtClean="0"/>
              <a:pPr/>
              <a:t>9</a:t>
            </a:fld>
            <a:endParaRPr lang="en-GB" dirty="0"/>
          </a:p>
        </p:txBody>
      </p:sp>
      <p:sp>
        <p:nvSpPr>
          <p:cNvPr id="8" name="TextBox 7">
            <a:extLst>
              <a:ext uri="{FF2B5EF4-FFF2-40B4-BE49-F238E27FC236}">
                <a16:creationId xmlns:a16="http://schemas.microsoft.com/office/drawing/2014/main" id="{01CFC25E-980F-4D07-B4F1-5B593D12D39A}"/>
              </a:ext>
            </a:extLst>
          </p:cNvPr>
          <p:cNvSpPr txBox="1"/>
          <p:nvPr/>
        </p:nvSpPr>
        <p:spPr bwMode="auto">
          <a:xfrm>
            <a:off x="759618" y="5254646"/>
            <a:ext cx="10919619" cy="1107996"/>
          </a:xfrm>
          <a:prstGeom prst="rect">
            <a:avLst/>
          </a:prstGeom>
          <a:noFill/>
          <a:ln w="9525" algn="ctr">
            <a:noFill/>
            <a:miter lim="800000"/>
            <a:headEnd/>
            <a:tailEnd/>
          </a:ln>
        </p:spPr>
        <p:txBody>
          <a:bodyPr vert="horz" wrap="square" lIns="0" tIns="0" rIns="0" bIns="0" numCol="1" rtlCol="0" anchor="t" anchorCtr="0" compatLnSpc="1">
            <a:prstTxWarp prst="textNoShape">
              <a:avLst/>
            </a:prstTxWarp>
            <a:spAutoFit/>
          </a:bodyPr>
          <a:lstStyle/>
          <a:p>
            <a:pPr marL="342900" indent="-342900">
              <a:buFont typeface="Wingdings" panose="05000000000000000000" pitchFamily="2" charset="2"/>
              <a:buChar char="§"/>
            </a:pPr>
            <a:r>
              <a:rPr lang="en-IN" sz="1800" dirty="0">
                <a:solidFill>
                  <a:schemeClr val="tx1">
                    <a:lumMod val="75000"/>
                  </a:schemeClr>
                </a:solidFill>
              </a:rPr>
              <a:t>Activity (MPC conv): Reference &gt; SGN Alt Calc &gt; Star US Calc 2 &gt; Star Calc 1 </a:t>
            </a:r>
          </a:p>
          <a:p>
            <a:pPr marL="342900" indent="-342900">
              <a:buFont typeface="Wingdings" panose="05000000000000000000" pitchFamily="2" charset="2"/>
              <a:buChar char="§"/>
            </a:pPr>
            <a:r>
              <a:rPr lang="en-IN" sz="1800" dirty="0"/>
              <a:t>MPC conversion continues to follow the 3</a:t>
            </a:r>
            <a:r>
              <a:rPr lang="en-IN" sz="1800" baseline="30000" dirty="0"/>
              <a:t>rd</a:t>
            </a:r>
            <a:r>
              <a:rPr lang="en-IN" sz="1800" dirty="0"/>
              <a:t> SEQ trend, with higher deterioration for Star US Calc 1</a:t>
            </a:r>
          </a:p>
          <a:p>
            <a:pPr marL="342900" indent="-342900">
              <a:buFont typeface="Wingdings" panose="05000000000000000000" pitchFamily="2" charset="2"/>
              <a:buChar char="§"/>
            </a:pPr>
            <a:r>
              <a:rPr lang="en-IN" sz="1800" dirty="0"/>
              <a:t>SM selectivity comparable (within ~ 0.5 w% of reference for all catalysts)</a:t>
            </a:r>
          </a:p>
          <a:p>
            <a:pPr marL="342900" indent="-342900">
              <a:buFont typeface="Wingdings" panose="05000000000000000000" pitchFamily="2" charset="2"/>
              <a:buChar char="§"/>
            </a:pPr>
            <a:r>
              <a:rPr lang="en-IN" sz="1800" dirty="0">
                <a:solidFill>
                  <a:schemeClr val="accent6">
                    <a:lumMod val="75000"/>
                  </a:schemeClr>
                </a:solidFill>
              </a:rPr>
              <a:t>Data awaited for Star EU catalyst (run in progress, to end last week of Jan’22, working team meeting 31Jan)</a:t>
            </a:r>
          </a:p>
        </p:txBody>
      </p:sp>
      <p:pic>
        <p:nvPicPr>
          <p:cNvPr id="5" name="Picture 4">
            <a:extLst>
              <a:ext uri="{FF2B5EF4-FFF2-40B4-BE49-F238E27FC236}">
                <a16:creationId xmlns:a16="http://schemas.microsoft.com/office/drawing/2014/main" id="{1771884F-D183-477D-B1B6-265A5AF9B676}"/>
              </a:ext>
            </a:extLst>
          </p:cNvPr>
          <p:cNvPicPr>
            <a:picLocks noChangeAspect="1"/>
          </p:cNvPicPr>
          <p:nvPr/>
        </p:nvPicPr>
        <p:blipFill>
          <a:blip r:embed="rId2"/>
          <a:stretch>
            <a:fillRect/>
          </a:stretch>
        </p:blipFill>
        <p:spPr>
          <a:xfrm>
            <a:off x="759620" y="1426909"/>
            <a:ext cx="10977780" cy="3526091"/>
          </a:xfrm>
          <a:prstGeom prst="rect">
            <a:avLst/>
          </a:prstGeom>
        </p:spPr>
      </p:pic>
      <p:sp>
        <p:nvSpPr>
          <p:cNvPr id="6" name="TextBox 5">
            <a:extLst>
              <a:ext uri="{FF2B5EF4-FFF2-40B4-BE49-F238E27FC236}">
                <a16:creationId xmlns:a16="http://schemas.microsoft.com/office/drawing/2014/main" id="{D35CD1B6-528A-4910-860B-E28039386DD9}"/>
              </a:ext>
            </a:extLst>
          </p:cNvPr>
          <p:cNvSpPr txBox="1"/>
          <p:nvPr/>
        </p:nvSpPr>
        <p:spPr bwMode="auto">
          <a:xfrm>
            <a:off x="10234904" y="6469199"/>
            <a:ext cx="944169" cy="153888"/>
          </a:xfrm>
          <a:prstGeom prst="rect">
            <a:avLst/>
          </a:prstGeom>
          <a:noFill/>
          <a:ln w="9525" algn="ctr">
            <a:noFill/>
            <a:miter lim="800000"/>
            <a:headEnd/>
            <a:tailEnd/>
          </a:ln>
        </p:spPr>
        <p:txBody>
          <a:bodyPr vert="horz" wrap="none" lIns="0" tIns="0" rIns="0" bIns="0" numCol="1" rtlCol="0" anchor="t" anchorCtr="0" compatLnSpc="1">
            <a:prstTxWarp prst="textNoShape">
              <a:avLst/>
            </a:prstTxWarp>
            <a:spAutoFit/>
          </a:bodyPr>
          <a:lstStyle/>
          <a:p>
            <a:r>
              <a:rPr lang="en-GB" sz="1000" dirty="0"/>
              <a:t>21 January 2022</a:t>
            </a:r>
          </a:p>
        </p:txBody>
      </p:sp>
    </p:spTree>
    <p:extLst>
      <p:ext uri="{BB962C8B-B14F-4D97-AF65-F5344CB8AC3E}">
        <p14:creationId xmlns:p14="http://schemas.microsoft.com/office/powerpoint/2010/main" val="234466096"/>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ECC66-696D-4D17-8BBD-210347B01CC5}"/>
              </a:ext>
            </a:extLst>
          </p:cNvPr>
          <p:cNvSpPr>
            <a:spLocks noGrp="1"/>
          </p:cNvSpPr>
          <p:nvPr>
            <p:ph type="title"/>
          </p:nvPr>
        </p:nvSpPr>
        <p:spPr/>
        <p:txBody>
          <a:bodyPr/>
          <a:lstStyle/>
          <a:p>
            <a:r>
              <a:rPr lang="en-IN" dirty="0">
                <a:solidFill>
                  <a:schemeClr val="bg2">
                    <a:lumMod val="25000"/>
                  </a:schemeClr>
                </a:solidFill>
              </a:rPr>
              <a:t>Summary: Star &amp; Norpro Multi Seq (MSQ) test performance – SEQ 5</a:t>
            </a:r>
          </a:p>
        </p:txBody>
      </p:sp>
      <p:sp>
        <p:nvSpPr>
          <p:cNvPr id="4" name="Slide Number Placeholder 3">
            <a:extLst>
              <a:ext uri="{FF2B5EF4-FFF2-40B4-BE49-F238E27FC236}">
                <a16:creationId xmlns:a16="http://schemas.microsoft.com/office/drawing/2014/main" id="{C1C3D27C-9163-44C2-B00D-730C4F569715}"/>
              </a:ext>
            </a:extLst>
          </p:cNvPr>
          <p:cNvSpPr>
            <a:spLocks noGrp="1"/>
          </p:cNvSpPr>
          <p:nvPr>
            <p:ph type="sldNum" sz="quarter" idx="4"/>
          </p:nvPr>
        </p:nvSpPr>
        <p:spPr/>
        <p:txBody>
          <a:bodyPr/>
          <a:lstStyle/>
          <a:p>
            <a:fld id="{D32BAE6A-B452-4007-8177-56DD051636F9}" type="slidenum">
              <a:rPr lang="en-GB" smtClean="0"/>
              <a:pPr/>
              <a:t>10</a:t>
            </a:fld>
            <a:endParaRPr lang="en-GB" dirty="0"/>
          </a:p>
        </p:txBody>
      </p:sp>
      <p:sp>
        <p:nvSpPr>
          <p:cNvPr id="8" name="TextBox 7">
            <a:extLst>
              <a:ext uri="{FF2B5EF4-FFF2-40B4-BE49-F238E27FC236}">
                <a16:creationId xmlns:a16="http://schemas.microsoft.com/office/drawing/2014/main" id="{01CFC25E-980F-4D07-B4F1-5B593D12D39A}"/>
              </a:ext>
            </a:extLst>
          </p:cNvPr>
          <p:cNvSpPr txBox="1"/>
          <p:nvPr/>
        </p:nvSpPr>
        <p:spPr bwMode="auto">
          <a:xfrm>
            <a:off x="759619" y="5181600"/>
            <a:ext cx="10668000" cy="830997"/>
          </a:xfrm>
          <a:prstGeom prst="rect">
            <a:avLst/>
          </a:prstGeom>
          <a:noFill/>
          <a:ln w="9525" algn="ctr">
            <a:noFill/>
            <a:miter lim="800000"/>
            <a:headEnd/>
            <a:tailEnd/>
          </a:ln>
        </p:spPr>
        <p:txBody>
          <a:bodyPr vert="horz" wrap="square" lIns="0" tIns="0" rIns="0" bIns="0" numCol="1" rtlCol="0" anchor="t" anchorCtr="0" compatLnSpc="1">
            <a:prstTxWarp prst="textNoShape">
              <a:avLst/>
            </a:prstTxWarp>
            <a:spAutoFit/>
          </a:bodyPr>
          <a:lstStyle/>
          <a:p>
            <a:pPr marL="342900" indent="-342900">
              <a:buFont typeface="Wingdings" panose="05000000000000000000" pitchFamily="2" charset="2"/>
              <a:buChar char="§"/>
            </a:pPr>
            <a:r>
              <a:rPr lang="en-IN" sz="1800" dirty="0">
                <a:solidFill>
                  <a:schemeClr val="tx1">
                    <a:lumMod val="75000"/>
                  </a:schemeClr>
                </a:solidFill>
              </a:rPr>
              <a:t>Activity (MPC conv): Reference &gt; SGN Alt Calc &gt; Star US Calc 2 &gt; Star Calc 1 </a:t>
            </a:r>
          </a:p>
          <a:p>
            <a:pPr marL="342900" indent="-342900">
              <a:buFont typeface="Wingdings" panose="05000000000000000000" pitchFamily="2" charset="2"/>
              <a:buChar char="§"/>
            </a:pPr>
            <a:r>
              <a:rPr lang="en-IN" sz="1800" dirty="0"/>
              <a:t>MPC conversion continues to follow the 4</a:t>
            </a:r>
            <a:r>
              <a:rPr lang="en-IN" sz="1800" baseline="30000" dirty="0"/>
              <a:t>th</a:t>
            </a:r>
            <a:r>
              <a:rPr lang="en-IN" sz="1800" dirty="0"/>
              <a:t> SEQ trend, with higher deterioration for Star US Calc 1</a:t>
            </a:r>
          </a:p>
          <a:p>
            <a:pPr marL="342900" indent="-342900">
              <a:buFont typeface="Wingdings" panose="05000000000000000000" pitchFamily="2" charset="2"/>
              <a:buChar char="§"/>
            </a:pPr>
            <a:r>
              <a:rPr lang="en-IN" sz="1800" dirty="0"/>
              <a:t>SM selectivity comparable (within ~ 0.5 w% of reference for all catalysts) except Star UC Calc 1 (lower) </a:t>
            </a:r>
          </a:p>
        </p:txBody>
      </p:sp>
      <p:pic>
        <p:nvPicPr>
          <p:cNvPr id="6" name="Picture 5">
            <a:extLst>
              <a:ext uri="{FF2B5EF4-FFF2-40B4-BE49-F238E27FC236}">
                <a16:creationId xmlns:a16="http://schemas.microsoft.com/office/drawing/2014/main" id="{1C900E5E-29DC-42C1-B925-83EDC8046A9A}"/>
              </a:ext>
            </a:extLst>
          </p:cNvPr>
          <p:cNvPicPr>
            <a:picLocks noChangeAspect="1"/>
          </p:cNvPicPr>
          <p:nvPr/>
        </p:nvPicPr>
        <p:blipFill>
          <a:blip r:embed="rId2"/>
          <a:stretch>
            <a:fillRect/>
          </a:stretch>
        </p:blipFill>
        <p:spPr>
          <a:xfrm>
            <a:off x="759619" y="1436972"/>
            <a:ext cx="10787062" cy="3458382"/>
          </a:xfrm>
          <a:prstGeom prst="rect">
            <a:avLst/>
          </a:prstGeom>
        </p:spPr>
      </p:pic>
      <p:sp>
        <p:nvSpPr>
          <p:cNvPr id="7" name="TextBox 6">
            <a:extLst>
              <a:ext uri="{FF2B5EF4-FFF2-40B4-BE49-F238E27FC236}">
                <a16:creationId xmlns:a16="http://schemas.microsoft.com/office/drawing/2014/main" id="{E5F4BC17-946D-44B5-AC1D-B499BD3883D3}"/>
              </a:ext>
            </a:extLst>
          </p:cNvPr>
          <p:cNvSpPr txBox="1"/>
          <p:nvPr/>
        </p:nvSpPr>
        <p:spPr bwMode="auto">
          <a:xfrm>
            <a:off x="10234904" y="6469199"/>
            <a:ext cx="944169" cy="153888"/>
          </a:xfrm>
          <a:prstGeom prst="rect">
            <a:avLst/>
          </a:prstGeom>
          <a:noFill/>
          <a:ln w="9525" algn="ctr">
            <a:noFill/>
            <a:miter lim="800000"/>
            <a:headEnd/>
            <a:tailEnd/>
          </a:ln>
        </p:spPr>
        <p:txBody>
          <a:bodyPr vert="horz" wrap="none" lIns="0" tIns="0" rIns="0" bIns="0" numCol="1" rtlCol="0" anchor="t" anchorCtr="0" compatLnSpc="1">
            <a:prstTxWarp prst="textNoShape">
              <a:avLst/>
            </a:prstTxWarp>
            <a:spAutoFit/>
          </a:bodyPr>
          <a:lstStyle/>
          <a:p>
            <a:r>
              <a:rPr lang="en-GB" sz="1000" dirty="0"/>
              <a:t>21 January 2022</a:t>
            </a:r>
          </a:p>
        </p:txBody>
      </p:sp>
    </p:spTree>
    <p:extLst>
      <p:ext uri="{BB962C8B-B14F-4D97-AF65-F5344CB8AC3E}">
        <p14:creationId xmlns:p14="http://schemas.microsoft.com/office/powerpoint/2010/main" val="3043168019"/>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ECC66-696D-4D17-8BBD-210347B01CC5}"/>
              </a:ext>
            </a:extLst>
          </p:cNvPr>
          <p:cNvSpPr>
            <a:spLocks noGrp="1"/>
          </p:cNvSpPr>
          <p:nvPr>
            <p:ph type="title"/>
          </p:nvPr>
        </p:nvSpPr>
        <p:spPr/>
        <p:txBody>
          <a:bodyPr/>
          <a:lstStyle/>
          <a:p>
            <a:r>
              <a:rPr lang="en-IN" dirty="0">
                <a:solidFill>
                  <a:schemeClr val="bg2">
                    <a:lumMod val="25000"/>
                  </a:schemeClr>
                </a:solidFill>
              </a:rPr>
              <a:t>Summary: Star &amp; Norpro Multi Seq (MSQ) test performance – SEQ 6</a:t>
            </a:r>
          </a:p>
        </p:txBody>
      </p:sp>
      <p:sp>
        <p:nvSpPr>
          <p:cNvPr id="4" name="Slide Number Placeholder 3">
            <a:extLst>
              <a:ext uri="{FF2B5EF4-FFF2-40B4-BE49-F238E27FC236}">
                <a16:creationId xmlns:a16="http://schemas.microsoft.com/office/drawing/2014/main" id="{C1C3D27C-9163-44C2-B00D-730C4F569715}"/>
              </a:ext>
            </a:extLst>
          </p:cNvPr>
          <p:cNvSpPr>
            <a:spLocks noGrp="1"/>
          </p:cNvSpPr>
          <p:nvPr>
            <p:ph type="sldNum" sz="quarter" idx="4"/>
          </p:nvPr>
        </p:nvSpPr>
        <p:spPr/>
        <p:txBody>
          <a:bodyPr/>
          <a:lstStyle/>
          <a:p>
            <a:fld id="{D32BAE6A-B452-4007-8177-56DD051636F9}" type="slidenum">
              <a:rPr lang="en-GB" smtClean="0"/>
              <a:pPr/>
              <a:t>11</a:t>
            </a:fld>
            <a:endParaRPr lang="en-GB" dirty="0"/>
          </a:p>
        </p:txBody>
      </p:sp>
      <p:sp>
        <p:nvSpPr>
          <p:cNvPr id="8" name="TextBox 7">
            <a:extLst>
              <a:ext uri="{FF2B5EF4-FFF2-40B4-BE49-F238E27FC236}">
                <a16:creationId xmlns:a16="http://schemas.microsoft.com/office/drawing/2014/main" id="{01CFC25E-980F-4D07-B4F1-5B593D12D39A}"/>
              </a:ext>
            </a:extLst>
          </p:cNvPr>
          <p:cNvSpPr txBox="1"/>
          <p:nvPr/>
        </p:nvSpPr>
        <p:spPr bwMode="auto">
          <a:xfrm>
            <a:off x="759619" y="5181600"/>
            <a:ext cx="10668000" cy="1107996"/>
          </a:xfrm>
          <a:prstGeom prst="rect">
            <a:avLst/>
          </a:prstGeom>
          <a:noFill/>
          <a:ln w="9525" algn="ctr">
            <a:noFill/>
            <a:miter lim="800000"/>
            <a:headEnd/>
            <a:tailEnd/>
          </a:ln>
        </p:spPr>
        <p:txBody>
          <a:bodyPr vert="horz" wrap="square" lIns="0" tIns="0" rIns="0" bIns="0" numCol="1" rtlCol="0" anchor="t" anchorCtr="0" compatLnSpc="1">
            <a:prstTxWarp prst="textNoShape">
              <a:avLst/>
            </a:prstTxWarp>
            <a:spAutoFit/>
          </a:bodyPr>
          <a:lstStyle/>
          <a:p>
            <a:pPr marL="342900" indent="-342900">
              <a:buFont typeface="Wingdings" panose="05000000000000000000" pitchFamily="2" charset="2"/>
              <a:buChar char="§"/>
            </a:pPr>
            <a:r>
              <a:rPr lang="en-IN" sz="1800" dirty="0">
                <a:solidFill>
                  <a:schemeClr val="tx1">
                    <a:lumMod val="75000"/>
                  </a:schemeClr>
                </a:solidFill>
              </a:rPr>
              <a:t>Activity (MPC conv) </a:t>
            </a:r>
            <a:r>
              <a:rPr lang="en-IN" sz="1800" dirty="0"/>
              <a:t>post “C” burn-off acceptable and almost at par for all catalysts except Star US Calc 1</a:t>
            </a:r>
          </a:p>
          <a:p>
            <a:pPr marL="342900" indent="-342900">
              <a:buFont typeface="Wingdings" panose="05000000000000000000" pitchFamily="2" charset="2"/>
              <a:buChar char="§"/>
            </a:pPr>
            <a:r>
              <a:rPr lang="en-IN" sz="1800" dirty="0"/>
              <a:t>SM selectivity lower by ~ 2.5 w% for US Calc 1, &gt; 1 w % for US Calc 2 (both higher than 0.5 w%)</a:t>
            </a:r>
          </a:p>
          <a:p>
            <a:pPr marL="342900" indent="-342900">
              <a:buFont typeface="Wingdings" panose="05000000000000000000" pitchFamily="2" charset="2"/>
              <a:buChar char="§"/>
            </a:pPr>
            <a:r>
              <a:rPr lang="en-IN" sz="1800" dirty="0"/>
              <a:t>Avg SM selectivity of Star cat US Calc 1 is also “significantly” lower than Star reference catalyst</a:t>
            </a:r>
          </a:p>
          <a:p>
            <a:pPr marL="342900" indent="-342900">
              <a:buFont typeface="Wingdings" panose="05000000000000000000" pitchFamily="2" charset="2"/>
              <a:buChar char="§"/>
            </a:pPr>
            <a:r>
              <a:rPr lang="en-IN" sz="1800" dirty="0"/>
              <a:t>Avg SM selectivity of SGN alt calciner is at par with Star reference catalyst </a:t>
            </a:r>
          </a:p>
        </p:txBody>
      </p:sp>
      <p:pic>
        <p:nvPicPr>
          <p:cNvPr id="5" name="Picture 4">
            <a:extLst>
              <a:ext uri="{FF2B5EF4-FFF2-40B4-BE49-F238E27FC236}">
                <a16:creationId xmlns:a16="http://schemas.microsoft.com/office/drawing/2014/main" id="{8B03A411-D414-4896-8415-D99AF4FB7937}"/>
              </a:ext>
            </a:extLst>
          </p:cNvPr>
          <p:cNvPicPr>
            <a:picLocks noChangeAspect="1"/>
          </p:cNvPicPr>
          <p:nvPr/>
        </p:nvPicPr>
        <p:blipFill>
          <a:blip r:embed="rId2"/>
          <a:stretch>
            <a:fillRect/>
          </a:stretch>
        </p:blipFill>
        <p:spPr>
          <a:xfrm>
            <a:off x="685800" y="1490662"/>
            <a:ext cx="11048999" cy="3560525"/>
          </a:xfrm>
          <a:prstGeom prst="rect">
            <a:avLst/>
          </a:prstGeom>
        </p:spPr>
      </p:pic>
      <p:graphicFrame>
        <p:nvGraphicFramePr>
          <p:cNvPr id="7" name="Table 6">
            <a:extLst>
              <a:ext uri="{FF2B5EF4-FFF2-40B4-BE49-F238E27FC236}">
                <a16:creationId xmlns:a16="http://schemas.microsoft.com/office/drawing/2014/main" id="{A0EBF7E8-4EAC-4DC2-810F-2D528DFEF0A2}"/>
              </a:ext>
            </a:extLst>
          </p:cNvPr>
          <p:cNvGraphicFramePr>
            <a:graphicFrameLocks noGrp="1"/>
          </p:cNvGraphicFramePr>
          <p:nvPr/>
        </p:nvGraphicFramePr>
        <p:xfrm>
          <a:off x="8458200" y="6150857"/>
          <a:ext cx="3378201" cy="571500"/>
        </p:xfrm>
        <a:graphic>
          <a:graphicData uri="http://schemas.openxmlformats.org/drawingml/2006/table">
            <a:tbl>
              <a:tblPr>
                <a:tableStyleId>{5C22544A-7EE6-4342-B048-85BDC9FD1C3A}</a:tableStyleId>
              </a:tblPr>
              <a:tblGrid>
                <a:gridCol w="775325">
                  <a:extLst>
                    <a:ext uri="{9D8B030D-6E8A-4147-A177-3AD203B41FA5}">
                      <a16:colId xmlns:a16="http://schemas.microsoft.com/office/drawing/2014/main" val="3909503966"/>
                    </a:ext>
                  </a:extLst>
                </a:gridCol>
                <a:gridCol w="650719">
                  <a:extLst>
                    <a:ext uri="{9D8B030D-6E8A-4147-A177-3AD203B41FA5}">
                      <a16:colId xmlns:a16="http://schemas.microsoft.com/office/drawing/2014/main" val="1238477048"/>
                    </a:ext>
                  </a:extLst>
                </a:gridCol>
                <a:gridCol w="650719">
                  <a:extLst>
                    <a:ext uri="{9D8B030D-6E8A-4147-A177-3AD203B41FA5}">
                      <a16:colId xmlns:a16="http://schemas.microsoft.com/office/drawing/2014/main" val="2758507368"/>
                    </a:ext>
                  </a:extLst>
                </a:gridCol>
                <a:gridCol w="650719">
                  <a:extLst>
                    <a:ext uri="{9D8B030D-6E8A-4147-A177-3AD203B41FA5}">
                      <a16:colId xmlns:a16="http://schemas.microsoft.com/office/drawing/2014/main" val="555304691"/>
                    </a:ext>
                  </a:extLst>
                </a:gridCol>
                <a:gridCol w="650719">
                  <a:extLst>
                    <a:ext uri="{9D8B030D-6E8A-4147-A177-3AD203B41FA5}">
                      <a16:colId xmlns:a16="http://schemas.microsoft.com/office/drawing/2014/main" val="2723842859"/>
                    </a:ext>
                  </a:extLst>
                </a:gridCol>
              </a:tblGrid>
              <a:tr h="190500">
                <a:tc>
                  <a:txBody>
                    <a:bodyPr/>
                    <a:lstStyle/>
                    <a:p>
                      <a:pPr algn="l" fontAlgn="b"/>
                      <a:r>
                        <a:rPr lang="en-US" sz="1100" u="none" strike="noStrike">
                          <a:effectLst/>
                        </a:rPr>
                        <a:t>SM sel, w%</a:t>
                      </a:r>
                      <a:endParaRPr lang="en-US" sz="1100" b="1"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100" u="none" strike="noStrike">
                          <a:effectLst/>
                        </a:rPr>
                        <a:t>Star Ref</a:t>
                      </a:r>
                      <a:endParaRPr lang="en-US" sz="1100" b="1"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100" u="none" strike="noStrike">
                          <a:effectLst/>
                        </a:rPr>
                        <a:t>Star USC1</a:t>
                      </a:r>
                      <a:endParaRPr lang="en-US" sz="1100" b="1"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100" u="none" strike="noStrike">
                          <a:effectLst/>
                        </a:rPr>
                        <a:t>Star USC2</a:t>
                      </a:r>
                      <a:endParaRPr lang="en-US" sz="1100" b="1"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100" u="none" strike="noStrike">
                          <a:effectLst/>
                        </a:rPr>
                        <a:t>Norpro</a:t>
                      </a:r>
                      <a:endParaRPr lang="en-US" sz="1100" b="1"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871005709"/>
                  </a:ext>
                </a:extLst>
              </a:tr>
              <a:tr h="190500">
                <a:tc>
                  <a:txBody>
                    <a:bodyPr/>
                    <a:lstStyle/>
                    <a:p>
                      <a:pPr algn="l" fontAlgn="b"/>
                      <a:r>
                        <a:rPr lang="en-US" sz="1100" u="none" strike="noStrike" dirty="0">
                          <a:effectLst/>
                        </a:rPr>
                        <a:t>Avg 6SEQ</a:t>
                      </a:r>
                      <a:endParaRPr lang="en-US" sz="1100" b="1"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100" u="none" strike="noStrike" dirty="0">
                          <a:effectLst/>
                        </a:rPr>
                        <a:t>95.35</a:t>
                      </a:r>
                      <a:endParaRPr lang="en-US" sz="11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100" u="none" strike="noStrike" dirty="0">
                          <a:solidFill>
                            <a:srgbClr val="DD1D21"/>
                          </a:solidFill>
                          <a:effectLst/>
                        </a:rPr>
                        <a:t>94.49</a:t>
                      </a:r>
                      <a:endParaRPr lang="en-US" sz="1100" b="0" i="0" u="none" strike="noStrike" dirty="0">
                        <a:solidFill>
                          <a:srgbClr val="DD1D21"/>
                        </a:solidFill>
                        <a:effectLst/>
                        <a:latin typeface="Calibri" panose="020F0502020204030204" pitchFamily="34" charset="0"/>
                      </a:endParaRPr>
                    </a:p>
                  </a:txBody>
                  <a:tcPr marL="0" marR="0" marT="0" marB="0" anchor="b"/>
                </a:tc>
                <a:tc>
                  <a:txBody>
                    <a:bodyPr/>
                    <a:lstStyle/>
                    <a:p>
                      <a:pPr algn="ctr" fontAlgn="b"/>
                      <a:r>
                        <a:rPr lang="en-US" sz="1100" u="none" strike="noStrike">
                          <a:effectLst/>
                        </a:rPr>
                        <a:t>94.92</a:t>
                      </a:r>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100" u="none" strike="noStrike">
                          <a:effectLst/>
                        </a:rPr>
                        <a:t>95.40</a:t>
                      </a:r>
                      <a:endParaRPr lang="en-US"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214897250"/>
                  </a:ext>
                </a:extLst>
              </a:tr>
              <a:tr h="190500">
                <a:tc>
                  <a:txBody>
                    <a:bodyPr/>
                    <a:lstStyle/>
                    <a:p>
                      <a:pPr algn="l" fontAlgn="b"/>
                      <a:r>
                        <a:rPr lang="en-US" sz="1100" u="none" strike="noStrike">
                          <a:effectLst/>
                        </a:rPr>
                        <a:t>Delta Ref</a:t>
                      </a:r>
                      <a:endParaRPr lang="en-US" sz="1100" b="1" i="0" u="none" strike="noStrike">
                        <a:solidFill>
                          <a:srgbClr val="000000"/>
                        </a:solidFill>
                        <a:effectLst/>
                        <a:latin typeface="Calibri" panose="020F0502020204030204" pitchFamily="34" charset="0"/>
                      </a:endParaRPr>
                    </a:p>
                  </a:txBody>
                  <a:tcPr marL="0" marR="0" marT="0" marB="0" anchor="b"/>
                </a:tc>
                <a:tc>
                  <a:txBody>
                    <a:bodyPr/>
                    <a:lstStyle/>
                    <a:p>
                      <a:pPr algn="ctr" fontAlgn="b"/>
                      <a:endParaRPr lang="en-US" sz="1100" b="0" i="0" u="none" strike="noStrike">
                        <a:solidFill>
                          <a:srgbClr val="000000"/>
                        </a:solidFill>
                        <a:effectLst/>
                        <a:latin typeface="Calibri" panose="020F0502020204030204" pitchFamily="34" charset="0"/>
                      </a:endParaRPr>
                    </a:p>
                  </a:txBody>
                  <a:tcPr marL="0" marR="0" marT="0" marB="0" anchor="b"/>
                </a:tc>
                <a:tc>
                  <a:txBody>
                    <a:bodyPr/>
                    <a:lstStyle/>
                    <a:p>
                      <a:pPr algn="ctr" fontAlgn="b"/>
                      <a:r>
                        <a:rPr lang="en-US" sz="1100" u="none" strike="noStrike" dirty="0">
                          <a:solidFill>
                            <a:srgbClr val="DD1D21"/>
                          </a:solidFill>
                          <a:effectLst/>
                        </a:rPr>
                        <a:t>-0.86</a:t>
                      </a:r>
                      <a:endParaRPr lang="en-US" sz="1100" b="0" i="0" u="none" strike="noStrike" dirty="0">
                        <a:solidFill>
                          <a:srgbClr val="DD1D21"/>
                        </a:solidFill>
                        <a:effectLst/>
                        <a:latin typeface="Calibri" panose="020F0502020204030204" pitchFamily="34" charset="0"/>
                      </a:endParaRPr>
                    </a:p>
                  </a:txBody>
                  <a:tcPr marL="0" marR="0" marT="0" marB="0" anchor="b"/>
                </a:tc>
                <a:tc>
                  <a:txBody>
                    <a:bodyPr/>
                    <a:lstStyle/>
                    <a:p>
                      <a:pPr algn="ctr" fontAlgn="b"/>
                      <a:r>
                        <a:rPr lang="en-US" sz="1100" u="none" strike="noStrike" dirty="0">
                          <a:effectLst/>
                        </a:rPr>
                        <a:t>-0.43</a:t>
                      </a:r>
                      <a:endParaRPr lang="en-US" sz="1100" b="0" i="0" u="none" strike="noStrike" dirty="0">
                        <a:solidFill>
                          <a:srgbClr val="000000"/>
                        </a:solidFill>
                        <a:effectLst/>
                        <a:latin typeface="Calibri" panose="020F0502020204030204" pitchFamily="34" charset="0"/>
                      </a:endParaRPr>
                    </a:p>
                  </a:txBody>
                  <a:tcPr marL="0" marR="0" marT="0" marB="0" anchor="b"/>
                </a:tc>
                <a:tc>
                  <a:txBody>
                    <a:bodyPr/>
                    <a:lstStyle/>
                    <a:p>
                      <a:pPr algn="ctr" fontAlgn="b"/>
                      <a:r>
                        <a:rPr lang="en-US" sz="1100" u="none" strike="noStrike" dirty="0">
                          <a:effectLst/>
                        </a:rPr>
                        <a:t>0.05</a:t>
                      </a:r>
                      <a:endParaRPr lang="en-US" sz="1100" b="0" i="0" u="none" strike="noStrike" dirty="0">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937389386"/>
                  </a:ext>
                </a:extLst>
              </a:tr>
            </a:tbl>
          </a:graphicData>
        </a:graphic>
      </p:graphicFrame>
    </p:spTree>
    <p:extLst>
      <p:ext uri="{BB962C8B-B14F-4D97-AF65-F5344CB8AC3E}">
        <p14:creationId xmlns:p14="http://schemas.microsoft.com/office/powerpoint/2010/main" val="221200447"/>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CA09E8-3073-4706-ADAF-A54B6CC0AD9B}"/>
              </a:ext>
            </a:extLst>
          </p:cNvPr>
          <p:cNvSpPr>
            <a:spLocks noGrp="1"/>
          </p:cNvSpPr>
          <p:nvPr>
            <p:ph type="title"/>
          </p:nvPr>
        </p:nvSpPr>
        <p:spPr/>
        <p:txBody>
          <a:bodyPr/>
          <a:lstStyle/>
          <a:p>
            <a:r>
              <a:rPr lang="en-GB" dirty="0"/>
              <a:t>Priorities and Qualification Scenarios</a:t>
            </a:r>
          </a:p>
        </p:txBody>
      </p:sp>
      <p:graphicFrame>
        <p:nvGraphicFramePr>
          <p:cNvPr id="5" name="Table 5">
            <a:extLst>
              <a:ext uri="{FF2B5EF4-FFF2-40B4-BE49-F238E27FC236}">
                <a16:creationId xmlns:a16="http://schemas.microsoft.com/office/drawing/2014/main" id="{58DE0D65-910B-456B-885E-2F6551296A84}"/>
              </a:ext>
            </a:extLst>
          </p:cNvPr>
          <p:cNvGraphicFramePr>
            <a:graphicFrameLocks noGrp="1"/>
          </p:cNvGraphicFramePr>
          <p:nvPr>
            <p:ph sz="quarter" idx="11"/>
            <p:extLst>
              <p:ext uri="{D42A27DB-BD31-4B8C-83A1-F6EECF244321}">
                <p14:modId xmlns:p14="http://schemas.microsoft.com/office/powerpoint/2010/main" val="2260645294"/>
              </p:ext>
            </p:extLst>
          </p:nvPr>
        </p:nvGraphicFramePr>
        <p:xfrm>
          <a:off x="508000" y="1528763"/>
          <a:ext cx="11171236" cy="2472987"/>
        </p:xfrm>
        <a:graphic>
          <a:graphicData uri="http://schemas.openxmlformats.org/drawingml/2006/table">
            <a:tbl>
              <a:tblPr firstRow="1" bandRow="1">
                <a:tableStyleId>{5C22544A-7EE6-4342-B048-85BDC9FD1C3A}</a:tableStyleId>
              </a:tblPr>
              <a:tblGrid>
                <a:gridCol w="1092200">
                  <a:extLst>
                    <a:ext uri="{9D8B030D-6E8A-4147-A177-3AD203B41FA5}">
                      <a16:colId xmlns:a16="http://schemas.microsoft.com/office/drawing/2014/main" val="2987757048"/>
                    </a:ext>
                  </a:extLst>
                </a:gridCol>
                <a:gridCol w="3124200">
                  <a:extLst>
                    <a:ext uri="{9D8B030D-6E8A-4147-A177-3AD203B41FA5}">
                      <a16:colId xmlns:a16="http://schemas.microsoft.com/office/drawing/2014/main" val="1809333153"/>
                    </a:ext>
                  </a:extLst>
                </a:gridCol>
                <a:gridCol w="2133600">
                  <a:extLst>
                    <a:ext uri="{9D8B030D-6E8A-4147-A177-3AD203B41FA5}">
                      <a16:colId xmlns:a16="http://schemas.microsoft.com/office/drawing/2014/main" val="806643"/>
                    </a:ext>
                  </a:extLst>
                </a:gridCol>
                <a:gridCol w="4821236">
                  <a:extLst>
                    <a:ext uri="{9D8B030D-6E8A-4147-A177-3AD203B41FA5}">
                      <a16:colId xmlns:a16="http://schemas.microsoft.com/office/drawing/2014/main" val="2254685906"/>
                    </a:ext>
                  </a:extLst>
                </a:gridCol>
              </a:tblGrid>
              <a:tr h="644187">
                <a:tc>
                  <a:txBody>
                    <a:bodyPr/>
                    <a:lstStyle/>
                    <a:p>
                      <a:pPr algn="ctr"/>
                      <a:r>
                        <a:rPr lang="en-GB" sz="1800" dirty="0"/>
                        <a:t>Priority</a:t>
                      </a:r>
                    </a:p>
                  </a:txBody>
                  <a:tcPr/>
                </a:tc>
                <a:tc>
                  <a:txBody>
                    <a:bodyPr/>
                    <a:lstStyle/>
                    <a:p>
                      <a:r>
                        <a:rPr lang="en-GB" sz="1800" dirty="0"/>
                        <a:t>Scenarios</a:t>
                      </a:r>
                    </a:p>
                  </a:txBody>
                  <a:tcPr/>
                </a:tc>
                <a:tc>
                  <a:txBody>
                    <a:bodyPr/>
                    <a:lstStyle/>
                    <a:p>
                      <a:pPr algn="ctr"/>
                      <a:r>
                        <a:rPr lang="en-GB" sz="1800" dirty="0"/>
                        <a:t>Site for full load, timing</a:t>
                      </a:r>
                    </a:p>
                  </a:txBody>
                  <a:tcPr/>
                </a:tc>
                <a:tc>
                  <a:txBody>
                    <a:bodyPr/>
                    <a:lstStyle/>
                    <a:p>
                      <a:r>
                        <a:rPr lang="en-GB" sz="1800" dirty="0"/>
                        <a:t>Comments</a:t>
                      </a:r>
                    </a:p>
                  </a:txBody>
                  <a:tcPr/>
                </a:tc>
                <a:extLst>
                  <a:ext uri="{0D108BD9-81ED-4DB2-BD59-A6C34878D82A}">
                    <a16:rowId xmlns:a16="http://schemas.microsoft.com/office/drawing/2014/main" val="3896190675"/>
                  </a:ext>
                </a:extLst>
              </a:tr>
              <a:tr h="644187">
                <a:tc>
                  <a:txBody>
                    <a:bodyPr/>
                    <a:lstStyle/>
                    <a:p>
                      <a:pPr algn="ctr"/>
                      <a:r>
                        <a:rPr lang="en-GB" sz="1800" dirty="0"/>
                        <a:t>1</a:t>
                      </a:r>
                    </a:p>
                  </a:txBody>
                  <a:tcPr/>
                </a:tc>
                <a:tc>
                  <a: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GB" sz="1800" dirty="0"/>
                        <a:t>Qualify (BASF Site 1, USA), or (BASF Site 2, EU)*</a:t>
                      </a:r>
                    </a:p>
                  </a:txBody>
                  <a:tcPr/>
                </a:tc>
                <a:tc>
                  <a:txBody>
                    <a:bodyPr/>
                    <a:lstStyle/>
                    <a:p>
                      <a:pPr algn="ctr"/>
                      <a:r>
                        <a:rPr lang="en-GB" sz="1800" dirty="0"/>
                        <a:t>M2 (R-4601C), Mar’22</a:t>
                      </a:r>
                    </a:p>
                  </a:txBody>
                  <a:tcPr/>
                </a:tc>
                <a:tc>
                  <a:txBody>
                    <a:bodyPr/>
                    <a:lstStyle/>
                    <a:p>
                      <a:r>
                        <a:rPr lang="en-GB" sz="1800" b="0" u="none" dirty="0"/>
                        <a:t>A19, i.e. Calciner 2 (US) or A20 (EU) - catalyst testing in progress, results will be available on 31</a:t>
                      </a:r>
                      <a:r>
                        <a:rPr lang="en-GB" sz="1800" b="0" u="none" baseline="30000" dirty="0"/>
                        <a:t>st</a:t>
                      </a:r>
                      <a:r>
                        <a:rPr lang="en-GB" sz="1800" b="0" u="none" dirty="0"/>
                        <a:t> Jan’21</a:t>
                      </a:r>
                      <a:endParaRPr lang="en-GB" sz="1800" b="0" u="sng" dirty="0"/>
                    </a:p>
                  </a:txBody>
                  <a:tcPr/>
                </a:tc>
                <a:extLst>
                  <a:ext uri="{0D108BD9-81ED-4DB2-BD59-A6C34878D82A}">
                    <a16:rowId xmlns:a16="http://schemas.microsoft.com/office/drawing/2014/main" val="2208664491"/>
                  </a:ext>
                </a:extLst>
              </a:tr>
              <a:tr h="644187">
                <a:tc>
                  <a:txBody>
                    <a:bodyPr/>
                    <a:lstStyle/>
                    <a:p>
                      <a:pPr algn="ctr"/>
                      <a:r>
                        <a:rPr lang="en-GB" sz="1800" dirty="0"/>
                        <a:t>2</a:t>
                      </a:r>
                    </a:p>
                    <a:p>
                      <a:pPr algn="ctr"/>
                      <a:endParaRPr lang="en-GB" sz="1800" dirty="0"/>
                    </a:p>
                  </a:txBody>
                  <a:tcPr/>
                </a:tc>
                <a:tc>
                  <a:txBody>
                    <a:bodyPr/>
                    <a:lstStyle/>
                    <a:p>
                      <a:r>
                        <a:rPr lang="en-GB" sz="1800" dirty="0"/>
                        <a:t>Qualify SGN alt calciner D, 100% SGN**</a:t>
                      </a:r>
                    </a:p>
                  </a:txBody>
                  <a:tcPr/>
                </a:tc>
                <a:tc>
                  <a:txBody>
                    <a:bodyPr/>
                    <a:lstStyle/>
                    <a:p>
                      <a:pPr algn="ctr"/>
                      <a:r>
                        <a:rPr lang="en-GB" sz="1800" dirty="0"/>
                        <a:t>S1, R-601C</a:t>
                      </a:r>
                    </a:p>
                    <a:p>
                      <a:pPr algn="ctr"/>
                      <a:r>
                        <a:rPr lang="en-GB" sz="1800" dirty="0"/>
                        <a:t>Apr’22</a:t>
                      </a:r>
                    </a:p>
                  </a:txBody>
                  <a:tcPr anchor="ctr"/>
                </a:tc>
                <a:tc>
                  <a:txBody>
                    <a:bodyPr/>
                    <a:lstStyle/>
                    <a:p>
                      <a:r>
                        <a:rPr lang="en-GB" sz="1800" dirty="0"/>
                        <a:t>PO released, representative catalyst to be tested at STCB during w1 Feb – mid Mar’22. Decision on loading based on the outcome.</a:t>
                      </a:r>
                    </a:p>
                  </a:txBody>
                  <a:tcPr/>
                </a:tc>
                <a:extLst>
                  <a:ext uri="{0D108BD9-81ED-4DB2-BD59-A6C34878D82A}">
                    <a16:rowId xmlns:a16="http://schemas.microsoft.com/office/drawing/2014/main" val="4263865574"/>
                  </a:ext>
                </a:extLst>
              </a:tr>
            </a:tbl>
          </a:graphicData>
        </a:graphic>
      </p:graphicFrame>
      <p:sp>
        <p:nvSpPr>
          <p:cNvPr id="4" name="Slide Number Placeholder 3">
            <a:extLst>
              <a:ext uri="{FF2B5EF4-FFF2-40B4-BE49-F238E27FC236}">
                <a16:creationId xmlns:a16="http://schemas.microsoft.com/office/drawing/2014/main" id="{AB4C61E2-DF18-4E6A-B78E-345FBB4AFFF2}"/>
              </a:ext>
            </a:extLst>
          </p:cNvPr>
          <p:cNvSpPr>
            <a:spLocks noGrp="1"/>
          </p:cNvSpPr>
          <p:nvPr>
            <p:ph type="sldNum" sz="quarter" idx="4"/>
          </p:nvPr>
        </p:nvSpPr>
        <p:spPr/>
        <p:txBody>
          <a:bodyPr/>
          <a:lstStyle/>
          <a:p>
            <a:fld id="{D32BAE6A-B452-4007-8177-56DD051636F9}" type="slidenum">
              <a:rPr lang="en-GB" smtClean="0"/>
              <a:pPr/>
              <a:t>12</a:t>
            </a:fld>
            <a:endParaRPr lang="en-GB" dirty="0"/>
          </a:p>
        </p:txBody>
      </p:sp>
      <p:sp>
        <p:nvSpPr>
          <p:cNvPr id="7" name="TextBox 6">
            <a:extLst>
              <a:ext uri="{FF2B5EF4-FFF2-40B4-BE49-F238E27FC236}">
                <a16:creationId xmlns:a16="http://schemas.microsoft.com/office/drawing/2014/main" id="{9C42C4BA-18CC-4E30-B80D-D97261884055}"/>
              </a:ext>
            </a:extLst>
          </p:cNvPr>
          <p:cNvSpPr txBox="1"/>
          <p:nvPr/>
        </p:nvSpPr>
        <p:spPr bwMode="auto">
          <a:xfrm>
            <a:off x="10234904" y="6469199"/>
            <a:ext cx="944169" cy="153888"/>
          </a:xfrm>
          <a:prstGeom prst="rect">
            <a:avLst/>
          </a:prstGeom>
          <a:noFill/>
          <a:ln w="9525" algn="ctr">
            <a:noFill/>
            <a:miter lim="800000"/>
            <a:headEnd/>
            <a:tailEnd/>
          </a:ln>
        </p:spPr>
        <p:txBody>
          <a:bodyPr vert="horz" wrap="none" lIns="0" tIns="0" rIns="0" bIns="0" numCol="1" rtlCol="0" anchor="t" anchorCtr="0" compatLnSpc="1">
            <a:prstTxWarp prst="textNoShape">
              <a:avLst/>
            </a:prstTxWarp>
            <a:spAutoFit/>
          </a:bodyPr>
          <a:lstStyle/>
          <a:p>
            <a:r>
              <a:rPr lang="en-GB" sz="1000" dirty="0"/>
              <a:t>21 January 2022</a:t>
            </a:r>
          </a:p>
        </p:txBody>
      </p:sp>
      <p:sp>
        <p:nvSpPr>
          <p:cNvPr id="8" name="TextBox 7">
            <a:extLst>
              <a:ext uri="{FF2B5EF4-FFF2-40B4-BE49-F238E27FC236}">
                <a16:creationId xmlns:a16="http://schemas.microsoft.com/office/drawing/2014/main" id="{A3D0A5DA-7CF3-43B8-A806-A56C9509271C}"/>
              </a:ext>
            </a:extLst>
          </p:cNvPr>
          <p:cNvSpPr txBox="1"/>
          <p:nvPr/>
        </p:nvSpPr>
        <p:spPr bwMode="auto">
          <a:xfrm>
            <a:off x="508000" y="4314763"/>
            <a:ext cx="11171236" cy="2308324"/>
          </a:xfrm>
          <a:prstGeom prst="rect">
            <a:avLst/>
          </a:prstGeom>
          <a:noFill/>
          <a:ln w="9525" algn="ctr">
            <a:noFill/>
            <a:miter lim="800000"/>
            <a:headEnd/>
            <a:tailEnd/>
          </a:ln>
        </p:spPr>
        <p:txBody>
          <a:bodyPr wrap="square">
            <a:spAutoFit/>
          </a:bodyPr>
          <a:lstStyle/>
          <a:p>
            <a:pPr marL="0" marR="0">
              <a:spcBef>
                <a:spcPts val="0"/>
              </a:spcBef>
              <a:spcAft>
                <a:spcPts val="0"/>
              </a:spcAft>
            </a:pPr>
            <a:r>
              <a:rPr lang="en-US" sz="1600" dirty="0">
                <a:solidFill>
                  <a:schemeClr val="tx1">
                    <a:lumMod val="75000"/>
                  </a:schemeClr>
                </a:solidFill>
                <a:effectLst/>
                <a:ea typeface="Calibri" panose="020F0502020204030204" pitchFamily="34" charset="0"/>
              </a:rPr>
              <a:t>* </a:t>
            </a:r>
            <a:r>
              <a:rPr lang="en-US" sz="1600" b="1" dirty="0">
                <a:solidFill>
                  <a:schemeClr val="tx1">
                    <a:lumMod val="75000"/>
                  </a:schemeClr>
                </a:solidFill>
                <a:effectLst/>
                <a:ea typeface="Calibri" panose="020F0502020204030204" pitchFamily="34" charset="0"/>
              </a:rPr>
              <a:t>Note</a:t>
            </a:r>
            <a:r>
              <a:rPr lang="en-US" sz="1600" dirty="0">
                <a:solidFill>
                  <a:schemeClr val="tx1">
                    <a:lumMod val="75000"/>
                  </a:schemeClr>
                </a:solidFill>
                <a:effectLst/>
                <a:ea typeface="Calibri" panose="020F0502020204030204" pitchFamily="34" charset="0"/>
              </a:rPr>
              <a:t>: By 31</a:t>
            </a:r>
            <a:r>
              <a:rPr lang="en-US" sz="1600" baseline="30000" dirty="0">
                <a:solidFill>
                  <a:schemeClr val="tx1">
                    <a:lumMod val="75000"/>
                  </a:schemeClr>
                </a:solidFill>
                <a:effectLst/>
                <a:ea typeface="Calibri" panose="020F0502020204030204" pitchFamily="34" charset="0"/>
              </a:rPr>
              <a:t>st</a:t>
            </a:r>
            <a:r>
              <a:rPr lang="en-US" sz="1600" dirty="0">
                <a:solidFill>
                  <a:schemeClr val="tx1">
                    <a:lumMod val="75000"/>
                  </a:schemeClr>
                </a:solidFill>
                <a:effectLst/>
                <a:ea typeface="Calibri" panose="020F0502020204030204" pitchFamily="34" charset="0"/>
              </a:rPr>
              <a:t>Jan’22,  Shell will have results of A20.  </a:t>
            </a:r>
          </a:p>
          <a:p>
            <a:pPr marL="864900" lvl="2" indent="-342900">
              <a:buFont typeface="Wingdings" panose="05000000000000000000" pitchFamily="2" charset="2"/>
              <a:buChar char="q"/>
            </a:pPr>
            <a:r>
              <a:rPr lang="en-GB" sz="1600" b="1" dirty="0">
                <a:solidFill>
                  <a:schemeClr val="tx1">
                    <a:lumMod val="75000"/>
                  </a:schemeClr>
                </a:solidFill>
                <a:sym typeface="Wingdings" panose="05000000000000000000" pitchFamily="2" charset="2"/>
              </a:rPr>
              <a:t>Scenario 1</a:t>
            </a:r>
            <a:r>
              <a:rPr lang="en-GB" sz="1600" dirty="0">
                <a:solidFill>
                  <a:schemeClr val="tx1">
                    <a:lumMod val="75000"/>
                  </a:schemeClr>
                </a:solidFill>
                <a:sym typeface="Wingdings" panose="05000000000000000000" pitchFamily="2" charset="2"/>
              </a:rPr>
              <a:t>: A20 &gt; A19  Moerdijk to load A20</a:t>
            </a:r>
          </a:p>
          <a:p>
            <a:pPr marL="864900" lvl="2" indent="-342900">
              <a:buFont typeface="Wingdings" panose="05000000000000000000" pitchFamily="2" charset="2"/>
              <a:buChar char="q"/>
            </a:pPr>
            <a:r>
              <a:rPr lang="en-GB" sz="1600" b="1" dirty="0">
                <a:solidFill>
                  <a:schemeClr val="tx1">
                    <a:lumMod val="75000"/>
                  </a:schemeClr>
                </a:solidFill>
                <a:sym typeface="Wingdings" panose="05000000000000000000" pitchFamily="2" charset="2"/>
              </a:rPr>
              <a:t>Scenario 2</a:t>
            </a:r>
            <a:r>
              <a:rPr lang="en-GB" sz="1600" dirty="0">
                <a:solidFill>
                  <a:schemeClr val="tx1">
                    <a:lumMod val="75000"/>
                  </a:schemeClr>
                </a:solidFill>
                <a:sym typeface="Wingdings" panose="05000000000000000000" pitchFamily="2" charset="2"/>
              </a:rPr>
              <a:t>: A19 &gt; A20  Moerdijk to load A19, requires air shipment </a:t>
            </a:r>
          </a:p>
          <a:p>
            <a:pPr marL="864900" lvl="2" indent="-342900">
              <a:buFont typeface="Wingdings" panose="05000000000000000000" pitchFamily="2" charset="2"/>
              <a:buChar char="q"/>
            </a:pPr>
            <a:r>
              <a:rPr lang="en-GB" sz="1600" dirty="0">
                <a:solidFill>
                  <a:schemeClr val="tx1">
                    <a:lumMod val="75000"/>
                  </a:schemeClr>
                </a:solidFill>
                <a:sym typeface="Wingdings" panose="05000000000000000000" pitchFamily="2" charset="2"/>
              </a:rPr>
              <a:t>If US Calc 2 (A19) is procured, Moerdijk might need to partly/ fully pay the air shipment (discussion in progress)</a:t>
            </a:r>
          </a:p>
          <a:p>
            <a:pPr marL="342900" marR="0" lvl="0" indent="-342900">
              <a:spcBef>
                <a:spcPts val="0"/>
              </a:spcBef>
              <a:spcAft>
                <a:spcPts val="0"/>
              </a:spcAft>
              <a:buFont typeface="Calibri" panose="020F0502020204030204" pitchFamily="34" charset="0"/>
              <a:buChar char="-"/>
            </a:pPr>
            <a:r>
              <a:rPr lang="en-US" sz="1600" dirty="0">
                <a:solidFill>
                  <a:schemeClr val="tx1">
                    <a:lumMod val="75000"/>
                  </a:schemeClr>
                </a:solidFill>
                <a:effectLst/>
                <a:ea typeface="Times New Roman" panose="02020603050405020304" pitchFamily="18" charset="0"/>
              </a:rPr>
              <a:t>BASF will ensure that catalyst reached Mdk by early Mar’22</a:t>
            </a:r>
          </a:p>
          <a:p>
            <a:pPr marL="342900" marR="0" lvl="0" indent="-342900">
              <a:spcBef>
                <a:spcPts val="0"/>
              </a:spcBef>
              <a:spcAft>
                <a:spcPts val="0"/>
              </a:spcAft>
              <a:buFont typeface="Calibri" panose="020F0502020204030204" pitchFamily="34" charset="0"/>
              <a:buChar char="-"/>
            </a:pPr>
            <a:endParaRPr lang="en-US" sz="1600" dirty="0">
              <a:solidFill>
                <a:schemeClr val="tx1">
                  <a:lumMod val="75000"/>
                </a:schemeClr>
              </a:solidFill>
              <a:ea typeface="Calibri" panose="020F0502020204030204" pitchFamily="34" charset="0"/>
            </a:endParaRPr>
          </a:p>
          <a:p>
            <a:r>
              <a:rPr lang="en-GB" sz="1600" dirty="0">
                <a:solidFill>
                  <a:schemeClr val="tx1">
                    <a:lumMod val="75000"/>
                  </a:schemeClr>
                </a:solidFill>
                <a:sym typeface="Wingdings" panose="05000000000000000000" pitchFamily="2" charset="2"/>
              </a:rPr>
              <a:t>** If the catalyst performance in STCB is worse than the earlier results, SGN will give full credit note to Shell for the equivalent quantity of catalyst, no plant trial. If it matches the earlier performance, SMPO-1 to load the same in Apr’22.</a:t>
            </a:r>
          </a:p>
          <a:p>
            <a:pPr marL="342900" marR="0" lvl="0" indent="-342900">
              <a:spcBef>
                <a:spcPts val="0"/>
              </a:spcBef>
              <a:spcAft>
                <a:spcPts val="0"/>
              </a:spcAft>
              <a:buFont typeface="Calibri" panose="020F0502020204030204" pitchFamily="34" charset="0"/>
              <a:buChar char="-"/>
            </a:pPr>
            <a:endParaRPr lang="en-US" sz="1600" dirty="0">
              <a:solidFill>
                <a:schemeClr val="tx1">
                  <a:lumMod val="75000"/>
                </a:schemeClr>
              </a:solidFill>
              <a:effectLst/>
              <a:ea typeface="Calibri" panose="020F0502020204030204" pitchFamily="34" charset="0"/>
            </a:endParaRPr>
          </a:p>
        </p:txBody>
      </p:sp>
    </p:spTree>
    <p:extLst>
      <p:ext uri="{BB962C8B-B14F-4D97-AF65-F5344CB8AC3E}">
        <p14:creationId xmlns:p14="http://schemas.microsoft.com/office/powerpoint/2010/main" val="3220029571"/>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E9364-C93C-4AE3-B68A-667A16522002}"/>
              </a:ext>
            </a:extLst>
          </p:cNvPr>
          <p:cNvSpPr>
            <a:spLocks noGrp="1"/>
          </p:cNvSpPr>
          <p:nvPr>
            <p:ph type="title"/>
          </p:nvPr>
        </p:nvSpPr>
        <p:spPr>
          <a:xfrm>
            <a:off x="508000" y="685800"/>
            <a:ext cx="11171238" cy="779475"/>
          </a:xfrm>
        </p:spPr>
        <p:txBody>
          <a:bodyPr/>
          <a:lstStyle/>
          <a:p>
            <a:r>
              <a:rPr lang="en-GB" dirty="0"/>
              <a:t>Conclusions - U600  </a:t>
            </a:r>
          </a:p>
        </p:txBody>
      </p:sp>
      <p:sp>
        <p:nvSpPr>
          <p:cNvPr id="3" name="Content Placeholder 2">
            <a:extLst>
              <a:ext uri="{FF2B5EF4-FFF2-40B4-BE49-F238E27FC236}">
                <a16:creationId xmlns:a16="http://schemas.microsoft.com/office/drawing/2014/main" id="{6056B363-D1EC-4144-A12B-46A5FB94C719}"/>
              </a:ext>
            </a:extLst>
          </p:cNvPr>
          <p:cNvSpPr>
            <a:spLocks noGrp="1"/>
          </p:cNvSpPr>
          <p:nvPr>
            <p:ph sz="quarter" idx="11"/>
          </p:nvPr>
        </p:nvSpPr>
        <p:spPr>
          <a:xfrm>
            <a:off x="508000" y="1402080"/>
            <a:ext cx="11074400" cy="5105400"/>
          </a:xfrm>
        </p:spPr>
        <p:txBody>
          <a:bodyPr/>
          <a:lstStyle/>
          <a:p>
            <a:pPr marL="342900" indent="-342900">
              <a:buFont typeface="Wingdings" panose="05000000000000000000" pitchFamily="2" charset="2"/>
              <a:buChar char="q"/>
            </a:pPr>
            <a:r>
              <a:rPr lang="en-GB" sz="1800" dirty="0"/>
              <a:t>On track </a:t>
            </a:r>
            <a:r>
              <a:rPr lang="en-GB" sz="1800" dirty="0">
                <a:solidFill>
                  <a:schemeClr val="tx1">
                    <a:lumMod val="75000"/>
                  </a:schemeClr>
                </a:solidFill>
              </a:rPr>
              <a:t>qualification by loading full reactors (post successful lab qualification) for both BASF &amp; SGN </a:t>
            </a:r>
            <a:r>
              <a:rPr lang="en-GB" sz="1800" dirty="0">
                <a:solidFill>
                  <a:schemeClr val="tx1">
                    <a:lumMod val="75000"/>
                  </a:schemeClr>
                </a:solidFill>
                <a:sym typeface="Wingdings" panose="05000000000000000000" pitchFamily="2" charset="2"/>
              </a:rPr>
              <a:t> security of supply, </a:t>
            </a:r>
            <a:r>
              <a:rPr lang="en-GB" sz="1800" u="sng" dirty="0">
                <a:solidFill>
                  <a:schemeClr val="tx1">
                    <a:lumMod val="75000"/>
                  </a:schemeClr>
                </a:solidFill>
                <a:sym typeface="Wingdings" panose="05000000000000000000" pitchFamily="2" charset="2"/>
              </a:rPr>
              <a:t>Target M2 &amp; S1</a:t>
            </a:r>
          </a:p>
          <a:p>
            <a:pPr marL="342900" indent="-342900">
              <a:buFont typeface="Wingdings" panose="05000000000000000000" pitchFamily="2" charset="2"/>
              <a:buChar char="q"/>
            </a:pPr>
            <a:r>
              <a:rPr lang="en-GB" sz="1800" dirty="0">
                <a:solidFill>
                  <a:schemeClr val="tx1">
                    <a:lumMod val="75000"/>
                  </a:schemeClr>
                </a:solidFill>
                <a:sym typeface="Wingdings" panose="05000000000000000000" pitchFamily="2" charset="2"/>
              </a:rPr>
              <a:t>Priorities, constraints and action plans agreed (Slide No. 12)</a:t>
            </a:r>
          </a:p>
          <a:p>
            <a:pPr marL="342900" indent="-342900">
              <a:buFont typeface="Wingdings" panose="05000000000000000000" pitchFamily="2" charset="2"/>
              <a:buChar char="q"/>
            </a:pPr>
            <a:r>
              <a:rPr lang="en-GB" sz="1800" dirty="0">
                <a:solidFill>
                  <a:schemeClr val="tx1">
                    <a:lumMod val="75000"/>
                  </a:schemeClr>
                </a:solidFill>
                <a:sym typeface="Wingdings" panose="05000000000000000000" pitchFamily="2" charset="2"/>
              </a:rPr>
              <a:t>D</a:t>
            </a:r>
            <a:r>
              <a:rPr lang="en-GB" sz="1800" dirty="0">
                <a:sym typeface="Wingdings" panose="05000000000000000000" pitchFamily="2" charset="2"/>
              </a:rPr>
              <a:t>iscontinuation of all acid tests till end Q1’2022 (sites have been notified of the situation) to support the qualification</a:t>
            </a:r>
          </a:p>
          <a:p>
            <a:pPr marL="342900" indent="-342900">
              <a:buFont typeface="Wingdings" panose="05000000000000000000" pitchFamily="2" charset="2"/>
              <a:buChar char="q"/>
            </a:pPr>
            <a:r>
              <a:rPr lang="en-GB" sz="1800" dirty="0">
                <a:sym typeface="Wingdings" panose="05000000000000000000" pitchFamily="2" charset="2"/>
              </a:rPr>
              <a:t>Request for management support on accurate forecasting for 2022/2023</a:t>
            </a:r>
          </a:p>
          <a:p>
            <a:pPr marL="342900" indent="-342900">
              <a:buFont typeface="Wingdings" panose="05000000000000000000" pitchFamily="2" charset="2"/>
              <a:buChar char="q"/>
            </a:pPr>
            <a:r>
              <a:rPr lang="en-GB" sz="1800" dirty="0">
                <a:sym typeface="Wingdings" panose="05000000000000000000" pitchFamily="2" charset="2"/>
              </a:rPr>
              <a:t>Seek senior management support (business) to negotiate a higher volume from De Meern plant in 2022 ( to cover at least ½ of 2023 (~100 tons as a min)  work in progress </a:t>
            </a:r>
          </a:p>
          <a:p>
            <a:pPr marL="342900" indent="-342900">
              <a:buFont typeface="Wingdings" panose="05000000000000000000" pitchFamily="2" charset="2"/>
              <a:buChar char="q"/>
            </a:pPr>
            <a:endParaRPr lang="en-GB" sz="1800" dirty="0">
              <a:sym typeface="Wingdings" panose="05000000000000000000" pitchFamily="2" charset="2"/>
            </a:endParaRPr>
          </a:p>
          <a:p>
            <a:pPr marL="342900" indent="-342900">
              <a:buFont typeface="Wingdings" panose="05000000000000000000" pitchFamily="2" charset="2"/>
              <a:buChar char="q"/>
            </a:pPr>
            <a:endParaRPr lang="en-GB" sz="1800" dirty="0"/>
          </a:p>
        </p:txBody>
      </p:sp>
      <p:sp>
        <p:nvSpPr>
          <p:cNvPr id="4" name="Slide Number Placeholder 3">
            <a:extLst>
              <a:ext uri="{FF2B5EF4-FFF2-40B4-BE49-F238E27FC236}">
                <a16:creationId xmlns:a16="http://schemas.microsoft.com/office/drawing/2014/main" id="{558E72BB-4BA7-4A32-852B-09895D2D1A2E}"/>
              </a:ext>
            </a:extLst>
          </p:cNvPr>
          <p:cNvSpPr>
            <a:spLocks noGrp="1"/>
          </p:cNvSpPr>
          <p:nvPr>
            <p:ph type="sldNum" sz="quarter" idx="4"/>
          </p:nvPr>
        </p:nvSpPr>
        <p:spPr/>
        <p:txBody>
          <a:bodyPr/>
          <a:lstStyle/>
          <a:p>
            <a:fld id="{D32BAE6A-B452-4007-8177-56DD051636F9}" type="slidenum">
              <a:rPr lang="en-GB" smtClean="0"/>
              <a:pPr/>
              <a:t>13</a:t>
            </a:fld>
            <a:endParaRPr lang="en-GB" dirty="0"/>
          </a:p>
        </p:txBody>
      </p:sp>
      <p:sp>
        <p:nvSpPr>
          <p:cNvPr id="6" name="TextBox 5">
            <a:extLst>
              <a:ext uri="{FF2B5EF4-FFF2-40B4-BE49-F238E27FC236}">
                <a16:creationId xmlns:a16="http://schemas.microsoft.com/office/drawing/2014/main" id="{4410B068-E86F-4FBF-AD1C-908F2FDA4DCC}"/>
              </a:ext>
            </a:extLst>
          </p:cNvPr>
          <p:cNvSpPr txBox="1"/>
          <p:nvPr/>
        </p:nvSpPr>
        <p:spPr bwMode="auto">
          <a:xfrm>
            <a:off x="10234904" y="6469199"/>
            <a:ext cx="944169" cy="153888"/>
          </a:xfrm>
          <a:prstGeom prst="rect">
            <a:avLst/>
          </a:prstGeom>
          <a:noFill/>
          <a:ln w="9525" algn="ctr">
            <a:noFill/>
            <a:miter lim="800000"/>
            <a:headEnd/>
            <a:tailEnd/>
          </a:ln>
        </p:spPr>
        <p:txBody>
          <a:bodyPr vert="horz" wrap="none" lIns="0" tIns="0" rIns="0" bIns="0" numCol="1" rtlCol="0" anchor="t" anchorCtr="0" compatLnSpc="1">
            <a:prstTxWarp prst="textNoShape">
              <a:avLst/>
            </a:prstTxWarp>
            <a:spAutoFit/>
          </a:bodyPr>
          <a:lstStyle/>
          <a:p>
            <a:r>
              <a:rPr lang="en-GB" sz="1000" dirty="0"/>
              <a:t>21 January 2022</a:t>
            </a:r>
          </a:p>
        </p:txBody>
      </p:sp>
    </p:spTree>
    <p:extLst>
      <p:ext uri="{BB962C8B-B14F-4D97-AF65-F5344CB8AC3E}">
        <p14:creationId xmlns:p14="http://schemas.microsoft.com/office/powerpoint/2010/main" val="3878262360"/>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20FBF8A4-E4CA-4A4F-9213-AA895EFF6AD7}"/>
              </a:ext>
            </a:extLst>
          </p:cNvPr>
          <p:cNvSpPr>
            <a:spLocks noGrp="1"/>
          </p:cNvSpPr>
          <p:nvPr>
            <p:ph type="title"/>
          </p:nvPr>
        </p:nvSpPr>
        <p:spPr>
          <a:xfrm>
            <a:off x="330721" y="151200"/>
            <a:ext cx="11171238" cy="752474"/>
          </a:xfrm>
        </p:spPr>
        <p:txBody>
          <a:bodyPr wrap="square" anchor="t">
            <a:normAutofit/>
          </a:bodyPr>
          <a:lstStyle/>
          <a:p>
            <a:r>
              <a:rPr lang="en-US" dirty="0"/>
              <a:t>U800 Catalyst Roadmap (Shell SMPO sites)</a:t>
            </a:r>
            <a:endParaRPr lang="en-US" dirty="0">
              <a:solidFill>
                <a:schemeClr val="accent6">
                  <a:lumMod val="50000"/>
                </a:schemeClr>
              </a:solidFill>
            </a:endParaRPr>
          </a:p>
        </p:txBody>
      </p:sp>
      <p:pic>
        <p:nvPicPr>
          <p:cNvPr id="8" name="Picture 7" descr="Graphical user interface&#10;&#10;Description automatically generated with low confidence">
            <a:extLst>
              <a:ext uri="{FF2B5EF4-FFF2-40B4-BE49-F238E27FC236}">
                <a16:creationId xmlns:a16="http://schemas.microsoft.com/office/drawing/2014/main" id="{12D460D8-D8D6-4E6F-A3BA-086588A5599C}"/>
              </a:ext>
            </a:extLst>
          </p:cNvPr>
          <p:cNvPicPr>
            <a:picLocks noChangeAspect="1"/>
          </p:cNvPicPr>
          <p:nvPr/>
        </p:nvPicPr>
        <p:blipFill>
          <a:blip r:embed="rId2"/>
          <a:stretch>
            <a:fillRect/>
          </a:stretch>
        </p:blipFill>
        <p:spPr>
          <a:xfrm>
            <a:off x="155448" y="694944"/>
            <a:ext cx="11905488" cy="6011856"/>
          </a:xfrm>
          <a:prstGeom prst="rect">
            <a:avLst/>
          </a:prstGeom>
          <a:noFill/>
        </p:spPr>
      </p:pic>
      <p:sp>
        <p:nvSpPr>
          <p:cNvPr id="22" name="Slide Number Placeholder 4">
            <a:extLst>
              <a:ext uri="{FF2B5EF4-FFF2-40B4-BE49-F238E27FC236}">
                <a16:creationId xmlns:a16="http://schemas.microsoft.com/office/drawing/2014/main" id="{BE12D058-9ED8-4796-8878-94CC0D7994EF}"/>
              </a:ext>
            </a:extLst>
          </p:cNvPr>
          <p:cNvSpPr>
            <a:spLocks noGrp="1"/>
          </p:cNvSpPr>
          <p:nvPr>
            <p:ph type="sldNum" sz="quarter" idx="4"/>
          </p:nvPr>
        </p:nvSpPr>
        <p:spPr>
          <a:xfrm>
            <a:off x="11324177" y="6469199"/>
            <a:ext cx="355564" cy="237600"/>
          </a:xfrm>
        </p:spPr>
        <p:txBody>
          <a:bodyPr/>
          <a:lstStyle/>
          <a:p>
            <a:pPr>
              <a:spcAft>
                <a:spcPts val="600"/>
              </a:spcAft>
            </a:pPr>
            <a:fld id="{D32BAE6A-B452-4007-8177-56DD051636F9}" type="slidenum">
              <a:rPr lang="en-GB" noProof="1" smtClean="0"/>
              <a:pPr>
                <a:spcAft>
                  <a:spcPts val="600"/>
                </a:spcAft>
              </a:pPr>
              <a:t>14</a:t>
            </a:fld>
            <a:endParaRPr lang="en-GB" noProof="1"/>
          </a:p>
        </p:txBody>
      </p:sp>
      <p:sp>
        <p:nvSpPr>
          <p:cNvPr id="6" name="Footer Placeholder 5">
            <a:extLst>
              <a:ext uri="{FF2B5EF4-FFF2-40B4-BE49-F238E27FC236}">
                <a16:creationId xmlns:a16="http://schemas.microsoft.com/office/drawing/2014/main" id="{C640FC1B-ED07-4ADC-9B8A-E726CF92B64F}"/>
              </a:ext>
            </a:extLst>
          </p:cNvPr>
          <p:cNvSpPr>
            <a:spLocks noGrp="1"/>
          </p:cNvSpPr>
          <p:nvPr>
            <p:ph type="ftr" sz="quarter" idx="3"/>
          </p:nvPr>
        </p:nvSpPr>
        <p:spPr>
          <a:xfrm>
            <a:off x="3877056" y="6469199"/>
            <a:ext cx="4435312" cy="237600"/>
          </a:xfrm>
        </p:spPr>
        <p:txBody>
          <a:bodyPr wrap="square" anchor="t">
            <a:normAutofit/>
          </a:bodyPr>
          <a:lstStyle/>
          <a:p>
            <a:pPr>
              <a:spcAft>
                <a:spcPts val="600"/>
              </a:spcAft>
              <a:defRPr/>
            </a:pPr>
            <a:r>
              <a:rPr lang="en-GB" noProof="1"/>
              <a:t> </a:t>
            </a:r>
          </a:p>
        </p:txBody>
      </p:sp>
      <p:sp>
        <p:nvSpPr>
          <p:cNvPr id="4" name="Date Placeholder 3" hidden="1">
            <a:extLst>
              <a:ext uri="{FF2B5EF4-FFF2-40B4-BE49-F238E27FC236}">
                <a16:creationId xmlns:a16="http://schemas.microsoft.com/office/drawing/2014/main" id="{47321BBF-04F3-43A3-BF0B-59363BCDE086}"/>
              </a:ext>
            </a:extLst>
          </p:cNvPr>
          <p:cNvSpPr>
            <a:spLocks noGrp="1"/>
          </p:cNvSpPr>
          <p:nvPr>
            <p:ph type="dt" sz="half" idx="2"/>
          </p:nvPr>
        </p:nvSpPr>
        <p:spPr>
          <a:xfrm>
            <a:off x="9670343" y="6469200"/>
            <a:ext cx="1440000" cy="237600"/>
          </a:xfrm>
        </p:spPr>
        <p:txBody>
          <a:bodyPr wrap="none" anchor="t">
            <a:normAutofit/>
          </a:bodyPr>
          <a:lstStyle/>
          <a:p>
            <a:pPr>
              <a:spcAft>
                <a:spcPts val="600"/>
              </a:spcAft>
              <a:defRPr/>
            </a:pPr>
            <a:r>
              <a:rPr lang="en-GB" noProof="1"/>
              <a:t>September 2021</a:t>
            </a:r>
          </a:p>
        </p:txBody>
      </p:sp>
      <p:sp>
        <p:nvSpPr>
          <p:cNvPr id="5" name="Slide Number Placeholder 4" hidden="1">
            <a:extLst>
              <a:ext uri="{FF2B5EF4-FFF2-40B4-BE49-F238E27FC236}">
                <a16:creationId xmlns:a16="http://schemas.microsoft.com/office/drawing/2014/main" id="{6179A8B7-F118-4F8A-BC96-AD25E0600406}"/>
              </a:ext>
            </a:extLst>
          </p:cNvPr>
          <p:cNvSpPr>
            <a:spLocks noGrp="1"/>
          </p:cNvSpPr>
          <p:nvPr>
            <p:ph type="sldNum" sz="quarter" idx="4"/>
          </p:nvPr>
        </p:nvSpPr>
        <p:spPr>
          <a:xfrm>
            <a:off x="11324177" y="6469199"/>
            <a:ext cx="355564" cy="237600"/>
          </a:xfrm>
        </p:spPr>
        <p:txBody>
          <a:bodyPr wrap="none" anchor="t">
            <a:normAutofit/>
          </a:bodyPr>
          <a:lstStyle/>
          <a:p>
            <a:pPr>
              <a:spcAft>
                <a:spcPts val="600"/>
              </a:spcAft>
            </a:pPr>
            <a:fld id="{D32BAE6A-B452-4007-8177-56DD051636F9}" type="slidenum">
              <a:rPr lang="en-GB" noProof="1" smtClean="0"/>
              <a:pPr>
                <a:spcAft>
                  <a:spcPts val="600"/>
                </a:spcAft>
              </a:pPr>
              <a:t>14</a:t>
            </a:fld>
            <a:endParaRPr lang="en-GB" noProof="1"/>
          </a:p>
        </p:txBody>
      </p:sp>
    </p:spTree>
    <p:extLst>
      <p:ext uri="{BB962C8B-B14F-4D97-AF65-F5344CB8AC3E}">
        <p14:creationId xmlns:p14="http://schemas.microsoft.com/office/powerpoint/2010/main" val="1081854472"/>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58B5D6-7211-465D-AB27-FE1F44BB6FE5}"/>
              </a:ext>
            </a:extLst>
          </p:cNvPr>
          <p:cNvSpPr>
            <a:spLocks noGrp="1"/>
          </p:cNvSpPr>
          <p:nvPr>
            <p:ph type="title"/>
          </p:nvPr>
        </p:nvSpPr>
        <p:spPr/>
        <p:txBody>
          <a:bodyPr/>
          <a:lstStyle/>
          <a:p>
            <a:r>
              <a:rPr lang="en-GB" dirty="0"/>
              <a:t>Discussion Items</a:t>
            </a:r>
          </a:p>
        </p:txBody>
      </p:sp>
      <p:sp>
        <p:nvSpPr>
          <p:cNvPr id="3" name="Content Placeholder 2">
            <a:extLst>
              <a:ext uri="{FF2B5EF4-FFF2-40B4-BE49-F238E27FC236}">
                <a16:creationId xmlns:a16="http://schemas.microsoft.com/office/drawing/2014/main" id="{72172791-E8BC-40D1-A172-C9252EF0BF58}"/>
              </a:ext>
            </a:extLst>
          </p:cNvPr>
          <p:cNvSpPr>
            <a:spLocks noGrp="1"/>
          </p:cNvSpPr>
          <p:nvPr>
            <p:ph sz="quarter" idx="11"/>
          </p:nvPr>
        </p:nvSpPr>
        <p:spPr/>
        <p:txBody>
          <a:bodyPr/>
          <a:lstStyle/>
          <a:p>
            <a:pPr marL="342900" indent="-342900">
              <a:buFont typeface="Wingdings" panose="05000000000000000000" pitchFamily="2" charset="2"/>
              <a:buChar char="q"/>
            </a:pPr>
            <a:r>
              <a:rPr lang="en-GB" dirty="0"/>
              <a:t>DR for Hymax-210 issued: Clariant catalyst (Hymax-210) approved for all sites</a:t>
            </a:r>
          </a:p>
          <a:p>
            <a:pPr marL="342900" indent="-342900">
              <a:buFont typeface="Wingdings" panose="05000000000000000000" pitchFamily="2" charset="2"/>
              <a:buChar char="q"/>
            </a:pPr>
            <a:r>
              <a:rPr lang="en-GB" dirty="0"/>
              <a:t>Any update from Moerdijk on REACH sign-off for usage? </a:t>
            </a:r>
          </a:p>
        </p:txBody>
      </p:sp>
      <p:sp>
        <p:nvSpPr>
          <p:cNvPr id="4" name="Slide Number Placeholder 3">
            <a:extLst>
              <a:ext uri="{FF2B5EF4-FFF2-40B4-BE49-F238E27FC236}">
                <a16:creationId xmlns:a16="http://schemas.microsoft.com/office/drawing/2014/main" id="{66148EB2-EEB8-42CE-9A65-60B557B128C0}"/>
              </a:ext>
            </a:extLst>
          </p:cNvPr>
          <p:cNvSpPr>
            <a:spLocks noGrp="1"/>
          </p:cNvSpPr>
          <p:nvPr>
            <p:ph type="sldNum" sz="quarter" idx="4"/>
          </p:nvPr>
        </p:nvSpPr>
        <p:spPr/>
        <p:txBody>
          <a:bodyPr/>
          <a:lstStyle/>
          <a:p>
            <a:fld id="{D32BAE6A-B452-4007-8177-56DD051636F9}" type="slidenum">
              <a:rPr lang="en-GB" smtClean="0"/>
              <a:pPr/>
              <a:t>15</a:t>
            </a:fld>
            <a:endParaRPr lang="en-GB" dirty="0"/>
          </a:p>
        </p:txBody>
      </p:sp>
      <p:sp>
        <p:nvSpPr>
          <p:cNvPr id="6" name="TextBox 5">
            <a:extLst>
              <a:ext uri="{FF2B5EF4-FFF2-40B4-BE49-F238E27FC236}">
                <a16:creationId xmlns:a16="http://schemas.microsoft.com/office/drawing/2014/main" id="{C4FD1BBD-71D1-4CD5-B724-A9F06C16EBB6}"/>
              </a:ext>
            </a:extLst>
          </p:cNvPr>
          <p:cNvSpPr txBox="1"/>
          <p:nvPr/>
        </p:nvSpPr>
        <p:spPr bwMode="auto">
          <a:xfrm>
            <a:off x="10234904" y="6469199"/>
            <a:ext cx="944169" cy="153888"/>
          </a:xfrm>
          <a:prstGeom prst="rect">
            <a:avLst/>
          </a:prstGeom>
          <a:noFill/>
          <a:ln w="9525" algn="ctr">
            <a:noFill/>
            <a:miter lim="800000"/>
            <a:headEnd/>
            <a:tailEnd/>
          </a:ln>
        </p:spPr>
        <p:txBody>
          <a:bodyPr vert="horz" wrap="none" lIns="0" tIns="0" rIns="0" bIns="0" numCol="1" rtlCol="0" anchor="t" anchorCtr="0" compatLnSpc="1">
            <a:prstTxWarp prst="textNoShape">
              <a:avLst/>
            </a:prstTxWarp>
            <a:spAutoFit/>
          </a:bodyPr>
          <a:lstStyle/>
          <a:p>
            <a:r>
              <a:rPr lang="en-GB" sz="1000" dirty="0"/>
              <a:t>21 January 2022</a:t>
            </a:r>
          </a:p>
        </p:txBody>
      </p:sp>
    </p:spTree>
    <p:extLst>
      <p:ext uri="{BB962C8B-B14F-4D97-AF65-F5344CB8AC3E}">
        <p14:creationId xmlns:p14="http://schemas.microsoft.com/office/powerpoint/2010/main" val="2616623176"/>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76C761-C05D-48CB-9DED-9DF1FF12C54B}"/>
              </a:ext>
            </a:extLst>
          </p:cNvPr>
          <p:cNvSpPr>
            <a:spLocks noGrp="1"/>
          </p:cNvSpPr>
          <p:nvPr>
            <p:ph type="title"/>
          </p:nvPr>
        </p:nvSpPr>
        <p:spPr/>
        <p:txBody>
          <a:bodyPr/>
          <a:lstStyle/>
          <a:p>
            <a:endParaRPr lang="en-GB"/>
          </a:p>
        </p:txBody>
      </p:sp>
      <p:sp>
        <p:nvSpPr>
          <p:cNvPr id="3" name="Text Placeholder 2">
            <a:extLst>
              <a:ext uri="{FF2B5EF4-FFF2-40B4-BE49-F238E27FC236}">
                <a16:creationId xmlns:a16="http://schemas.microsoft.com/office/drawing/2014/main" id="{7528D2DA-A321-4E1F-8DC5-D46E642D909C}"/>
              </a:ext>
            </a:extLst>
          </p:cNvPr>
          <p:cNvSpPr>
            <a:spLocks noGrp="1"/>
          </p:cNvSpPr>
          <p:nvPr>
            <p:ph type="body" idx="1"/>
          </p:nvPr>
        </p:nvSpPr>
        <p:spPr/>
        <p:txBody>
          <a:bodyPr/>
          <a:lstStyle/>
          <a:p>
            <a:r>
              <a:rPr lang="en-GB" dirty="0"/>
              <a:t>Discussion and Q&amp;A</a:t>
            </a:r>
          </a:p>
        </p:txBody>
      </p:sp>
      <p:sp>
        <p:nvSpPr>
          <p:cNvPr id="4" name="Slide Number Placeholder 3">
            <a:extLst>
              <a:ext uri="{FF2B5EF4-FFF2-40B4-BE49-F238E27FC236}">
                <a16:creationId xmlns:a16="http://schemas.microsoft.com/office/drawing/2014/main" id="{41904CBD-8164-4F77-B556-8E4381BC19CB}"/>
              </a:ext>
            </a:extLst>
          </p:cNvPr>
          <p:cNvSpPr>
            <a:spLocks noGrp="1"/>
          </p:cNvSpPr>
          <p:nvPr>
            <p:ph type="sldNum" sz="quarter" idx="4"/>
          </p:nvPr>
        </p:nvSpPr>
        <p:spPr/>
        <p:txBody>
          <a:bodyPr/>
          <a:lstStyle/>
          <a:p>
            <a:fld id="{D32BAE6A-B452-4007-8177-56DD051636F9}" type="slidenum">
              <a:rPr lang="en-GB" smtClean="0"/>
              <a:pPr/>
              <a:t>16</a:t>
            </a:fld>
            <a:endParaRPr lang="en-GB" dirty="0"/>
          </a:p>
        </p:txBody>
      </p:sp>
    </p:spTree>
    <p:extLst>
      <p:ext uri="{BB962C8B-B14F-4D97-AF65-F5344CB8AC3E}">
        <p14:creationId xmlns:p14="http://schemas.microsoft.com/office/powerpoint/2010/main" val="1449323566"/>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410983617"/>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hidden="1">
            <a:extLst>
              <a:ext uri="{FF2B5EF4-FFF2-40B4-BE49-F238E27FC236}">
                <a16:creationId xmlns:a16="http://schemas.microsoft.com/office/drawing/2014/main" id="{F8547B35-0E1D-42AC-8B89-3F8453143FC9}"/>
              </a:ext>
            </a:extLst>
          </p:cNvPr>
          <p:cNvSpPr>
            <a:spLocks noGrp="1"/>
          </p:cNvSpPr>
          <p:nvPr>
            <p:ph type="sldNum" sz="quarter" idx="4"/>
          </p:nvPr>
        </p:nvSpPr>
        <p:spPr/>
        <p:txBody>
          <a:bodyPr/>
          <a:lstStyle/>
          <a:p>
            <a:pPr>
              <a:spcAft>
                <a:spcPts val="600"/>
              </a:spcAft>
            </a:pPr>
            <a:fld id="{D32BAE6A-B452-4007-8177-56DD051636F9}" type="slidenum">
              <a:rPr lang="en-GB" smtClean="0"/>
              <a:pPr>
                <a:spcAft>
                  <a:spcPts val="600"/>
                </a:spcAft>
              </a:pPr>
              <a:t>18</a:t>
            </a:fld>
            <a:endParaRPr lang="en-GB"/>
          </a:p>
        </p:txBody>
      </p:sp>
      <p:sp>
        <p:nvSpPr>
          <p:cNvPr id="9" name="Title 1">
            <a:extLst>
              <a:ext uri="{FF2B5EF4-FFF2-40B4-BE49-F238E27FC236}">
                <a16:creationId xmlns:a16="http://schemas.microsoft.com/office/drawing/2014/main" id="{1A63D269-7B52-4066-95F1-6D98A945C999}"/>
              </a:ext>
            </a:extLst>
          </p:cNvPr>
          <p:cNvSpPr>
            <a:spLocks noGrp="1"/>
          </p:cNvSpPr>
          <p:nvPr>
            <p:ph type="title"/>
          </p:nvPr>
        </p:nvSpPr>
        <p:spPr>
          <a:xfrm>
            <a:off x="510381" y="89612"/>
            <a:ext cx="11171238" cy="430200"/>
          </a:xfrm>
        </p:spPr>
        <p:txBody>
          <a:bodyPr/>
          <a:lstStyle/>
          <a:p>
            <a:r>
              <a:rPr lang="en-US" dirty="0">
                <a:solidFill>
                  <a:schemeClr val="tx1">
                    <a:lumMod val="75000"/>
                  </a:schemeClr>
                </a:solidFill>
              </a:rPr>
              <a:t>U600 Roadmap (Shell SMPO sites) – Accelerated Plan (Proposal)</a:t>
            </a:r>
            <a:br>
              <a:rPr lang="en-US" dirty="0">
                <a:solidFill>
                  <a:schemeClr val="tx1">
                    <a:lumMod val="75000"/>
                  </a:schemeClr>
                </a:solidFill>
              </a:rPr>
            </a:br>
            <a:endParaRPr lang="en-US" dirty="0">
              <a:solidFill>
                <a:schemeClr val="tx1">
                  <a:lumMod val="75000"/>
                </a:schemeClr>
              </a:solidFill>
            </a:endParaRPr>
          </a:p>
        </p:txBody>
      </p:sp>
      <p:pic>
        <p:nvPicPr>
          <p:cNvPr id="3" name="Picture 2">
            <a:extLst>
              <a:ext uri="{FF2B5EF4-FFF2-40B4-BE49-F238E27FC236}">
                <a16:creationId xmlns:a16="http://schemas.microsoft.com/office/drawing/2014/main" id="{AB6F771C-63DA-45D0-9092-8288EAE58AC9}"/>
              </a:ext>
            </a:extLst>
          </p:cNvPr>
          <p:cNvPicPr>
            <a:picLocks noChangeAspect="1"/>
          </p:cNvPicPr>
          <p:nvPr/>
        </p:nvPicPr>
        <p:blipFill>
          <a:blip r:embed="rId2"/>
          <a:stretch>
            <a:fillRect/>
          </a:stretch>
        </p:blipFill>
        <p:spPr>
          <a:xfrm>
            <a:off x="247650" y="609601"/>
            <a:ext cx="11696700" cy="6158787"/>
          </a:xfrm>
          <a:prstGeom prst="rect">
            <a:avLst/>
          </a:prstGeom>
        </p:spPr>
      </p:pic>
      <p:sp>
        <p:nvSpPr>
          <p:cNvPr id="7" name="TextBox 6">
            <a:extLst>
              <a:ext uri="{FF2B5EF4-FFF2-40B4-BE49-F238E27FC236}">
                <a16:creationId xmlns:a16="http://schemas.microsoft.com/office/drawing/2014/main" id="{FCD64080-20AA-483C-BC57-9C0F71B1F9EF}"/>
              </a:ext>
            </a:extLst>
          </p:cNvPr>
          <p:cNvSpPr txBox="1"/>
          <p:nvPr/>
        </p:nvSpPr>
        <p:spPr bwMode="auto">
          <a:xfrm>
            <a:off x="10588309" y="6477000"/>
            <a:ext cx="796693" cy="123111"/>
          </a:xfrm>
          <a:prstGeom prst="rect">
            <a:avLst/>
          </a:prstGeom>
          <a:noFill/>
          <a:ln w="9525" algn="ctr">
            <a:noFill/>
            <a:miter lim="800000"/>
            <a:headEnd/>
            <a:tailEnd/>
          </a:ln>
        </p:spPr>
        <p:txBody>
          <a:bodyPr vert="horz" wrap="none" lIns="0" tIns="0" rIns="0" bIns="0" numCol="1" rtlCol="0" anchor="t" anchorCtr="0" compatLnSpc="1">
            <a:prstTxWarp prst="textNoShape">
              <a:avLst/>
            </a:prstTxWarp>
            <a:spAutoFit/>
          </a:bodyPr>
          <a:lstStyle/>
          <a:p>
            <a:r>
              <a:rPr lang="en-US" sz="800" b="1" dirty="0"/>
              <a:t>20 October  2021</a:t>
            </a:r>
          </a:p>
        </p:txBody>
      </p:sp>
    </p:spTree>
    <p:extLst>
      <p:ext uri="{BB962C8B-B14F-4D97-AF65-F5344CB8AC3E}">
        <p14:creationId xmlns:p14="http://schemas.microsoft.com/office/powerpoint/2010/main" val="885625630"/>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BF69D0-AE46-45F0-9DCE-9483EC5D028D}"/>
              </a:ext>
            </a:extLst>
          </p:cNvPr>
          <p:cNvSpPr>
            <a:spLocks noGrp="1"/>
          </p:cNvSpPr>
          <p:nvPr>
            <p:ph type="title"/>
          </p:nvPr>
        </p:nvSpPr>
        <p:spPr>
          <a:xfrm>
            <a:off x="508000" y="712801"/>
            <a:ext cx="11171238" cy="506400"/>
          </a:xfrm>
        </p:spPr>
        <p:txBody>
          <a:bodyPr/>
          <a:lstStyle/>
          <a:p>
            <a:r>
              <a:rPr lang="en-GB" dirty="0"/>
              <a:t>Update/ Sequence of events : BASF De Meern Sale &amp; </a:t>
            </a:r>
            <a:r>
              <a:rPr lang="en-GB" dirty="0">
                <a:solidFill>
                  <a:schemeClr val="accent6">
                    <a:lumMod val="50000"/>
                  </a:schemeClr>
                </a:solidFill>
              </a:rPr>
              <a:t>SGN Limitation</a:t>
            </a:r>
          </a:p>
        </p:txBody>
      </p:sp>
      <p:sp>
        <p:nvSpPr>
          <p:cNvPr id="3" name="Content Placeholder 2">
            <a:extLst>
              <a:ext uri="{FF2B5EF4-FFF2-40B4-BE49-F238E27FC236}">
                <a16:creationId xmlns:a16="http://schemas.microsoft.com/office/drawing/2014/main" id="{A006CAD9-0C67-434C-84DB-776946225E97}"/>
              </a:ext>
            </a:extLst>
          </p:cNvPr>
          <p:cNvSpPr>
            <a:spLocks noGrp="1"/>
          </p:cNvSpPr>
          <p:nvPr>
            <p:ph sz="quarter" idx="11"/>
          </p:nvPr>
        </p:nvSpPr>
        <p:spPr>
          <a:xfrm>
            <a:off x="508000" y="1219201"/>
            <a:ext cx="11303000" cy="5562599"/>
          </a:xfrm>
          <a:solidFill>
            <a:schemeClr val="bg1"/>
          </a:solidFill>
        </p:spPr>
        <p:txBody>
          <a:bodyPr/>
          <a:lstStyle/>
          <a:p>
            <a:pPr marL="342900" indent="-342900">
              <a:buFont typeface="Wingdings" panose="05000000000000000000" pitchFamily="2" charset="2"/>
              <a:buChar char="q"/>
            </a:pPr>
            <a:r>
              <a:rPr lang="en-GB" sz="1800" dirty="0"/>
              <a:t>BASF </a:t>
            </a:r>
            <a:r>
              <a:rPr lang="en-GB" sz="1800" dirty="0">
                <a:solidFill>
                  <a:schemeClr val="tx1">
                    <a:lumMod val="75000"/>
                  </a:schemeClr>
                </a:solidFill>
              </a:rPr>
              <a:t>announced on 06-05-2021 their intent to sell De </a:t>
            </a:r>
            <a:r>
              <a:rPr lang="en-GB" sz="1800" dirty="0" err="1">
                <a:solidFill>
                  <a:schemeClr val="tx1">
                    <a:lumMod val="75000"/>
                  </a:schemeClr>
                </a:solidFill>
              </a:rPr>
              <a:t>Meern</a:t>
            </a:r>
            <a:r>
              <a:rPr lang="en-GB" sz="1800" dirty="0">
                <a:solidFill>
                  <a:schemeClr val="tx1">
                    <a:lumMod val="75000"/>
                  </a:schemeClr>
                </a:solidFill>
              </a:rPr>
              <a:t> site (Star cat production site) </a:t>
            </a:r>
          </a:p>
          <a:p>
            <a:pPr marL="342900" indent="-342900">
              <a:buFont typeface="Wingdings" panose="05000000000000000000" pitchFamily="2" charset="2"/>
              <a:buChar char="q"/>
            </a:pPr>
            <a:r>
              <a:rPr lang="en-GB" sz="1800" dirty="0">
                <a:solidFill>
                  <a:schemeClr val="tx1">
                    <a:lumMod val="75000"/>
                  </a:schemeClr>
                </a:solidFill>
              </a:rPr>
              <a:t>Star Catalyst production will remain in their strategic portfolio</a:t>
            </a:r>
          </a:p>
          <a:p>
            <a:pPr marL="342900" indent="-342900">
              <a:buFont typeface="Wingdings" panose="05000000000000000000" pitchFamily="2" charset="2"/>
              <a:buChar char="q"/>
            </a:pPr>
            <a:r>
              <a:rPr lang="en-GB" sz="1800" dirty="0">
                <a:solidFill>
                  <a:schemeClr val="tx1">
                    <a:lumMod val="75000"/>
                  </a:schemeClr>
                </a:solidFill>
              </a:rPr>
              <a:t>BASF looks at Shell for full support in approval of cat from 2 sites (USA:100% BASF, EU: likely not 100% BASF)</a:t>
            </a:r>
          </a:p>
          <a:p>
            <a:pPr marL="342900" indent="-342900">
              <a:buFont typeface="Wingdings" panose="05000000000000000000" pitchFamily="2" charset="2"/>
              <a:buChar char="q"/>
            </a:pPr>
            <a:r>
              <a:rPr lang="en-GB" sz="1800" dirty="0">
                <a:solidFill>
                  <a:schemeClr val="tx1">
                    <a:lumMod val="75000"/>
                  </a:schemeClr>
                </a:solidFill>
              </a:rPr>
              <a:t>Working committee set up to manage info and actions during transition (Vivian &amp; Kaushik and 2 BASF members)</a:t>
            </a:r>
          </a:p>
          <a:p>
            <a:pPr marL="342900" indent="-342900">
              <a:buFont typeface="Wingdings" panose="05000000000000000000" pitchFamily="2" charset="2"/>
              <a:buChar char="q"/>
            </a:pPr>
            <a:r>
              <a:rPr lang="en-GB" sz="1800" dirty="0">
                <a:solidFill>
                  <a:schemeClr val="tx1">
                    <a:lumMod val="75000"/>
                  </a:schemeClr>
                </a:solidFill>
              </a:rPr>
              <a:t>SGN is unable to produce more than 210 MT/a catalyst, pending qualification alternate calciners (100 % SGN)</a:t>
            </a:r>
          </a:p>
          <a:p>
            <a:endParaRPr lang="en-GB" sz="1400" b="1" dirty="0"/>
          </a:p>
          <a:p>
            <a:r>
              <a:rPr lang="en-GB" sz="1400" b="1" dirty="0"/>
              <a:t>    Shell current Forecast for Styrene Catalyst (U600) </a:t>
            </a:r>
          </a:p>
          <a:p>
            <a:endParaRPr lang="en-GB" dirty="0"/>
          </a:p>
          <a:p>
            <a:endParaRPr lang="en-GB" dirty="0"/>
          </a:p>
          <a:p>
            <a:endParaRPr lang="en-GB" dirty="0"/>
          </a:p>
          <a:p>
            <a:endParaRPr lang="en-GB" dirty="0"/>
          </a:p>
          <a:p>
            <a:endParaRPr lang="en-US" sz="1800" dirty="0">
              <a:effectLst/>
              <a:latin typeface="Arial" panose="020B0604020202020204" pitchFamily="34" charset="0"/>
              <a:ea typeface="Times New Roman" panose="02020603050405020304" pitchFamily="18" charset="0"/>
            </a:endParaRPr>
          </a:p>
          <a:p>
            <a:endParaRPr lang="en-US" sz="900" dirty="0">
              <a:effectLst/>
              <a:latin typeface="Arial" panose="020B0604020202020204" pitchFamily="34" charset="0"/>
              <a:ea typeface="Times New Roman" panose="02020603050405020304" pitchFamily="18" charset="0"/>
            </a:endParaRPr>
          </a:p>
          <a:p>
            <a:endParaRPr lang="en-US" sz="900" dirty="0">
              <a:latin typeface="Arial" panose="020B0604020202020204" pitchFamily="34" charset="0"/>
              <a:ea typeface="Times New Roman" panose="02020603050405020304" pitchFamily="18" charset="0"/>
            </a:endParaRPr>
          </a:p>
          <a:p>
            <a:r>
              <a:rPr lang="en-US" sz="900" dirty="0">
                <a:effectLst/>
                <a:latin typeface="Arial" panose="020B0604020202020204" pitchFamily="34" charset="0"/>
                <a:ea typeface="Times New Roman" panose="02020603050405020304" pitchFamily="18" charset="0"/>
              </a:rPr>
              <a:t>*</a:t>
            </a:r>
            <a:r>
              <a:rPr lang="en-US" sz="900" dirty="0">
                <a:effectLst/>
                <a:latin typeface="ShellMedium" panose="00000600000000000000" pitchFamily="50" charset="0"/>
                <a:ea typeface="Times New Roman" panose="02020603050405020304" pitchFamily="18" charset="0"/>
              </a:rPr>
              <a:t>Forecast offtake per year now around-450 mt due to C2 coming onstream (CSPC).  </a:t>
            </a:r>
            <a:r>
              <a:rPr lang="en-US" sz="900" b="1" dirty="0">
                <a:effectLst/>
                <a:latin typeface="ShellMedium" panose="00000600000000000000" pitchFamily="50" charset="0"/>
                <a:ea typeface="Times New Roman" panose="02020603050405020304" pitchFamily="18" charset="0"/>
              </a:rPr>
              <a:t>SGN/ Norpro can only deliver 208 tons it is reasonable to assume a demand for BASF ~250 mt pa</a:t>
            </a:r>
          </a:p>
          <a:p>
            <a:pPr marL="342900" indent="-342900">
              <a:buFont typeface="Wingdings" panose="05000000000000000000" pitchFamily="2" charset="2"/>
              <a:buChar char="q"/>
            </a:pPr>
            <a:endParaRPr lang="en-GB" dirty="0"/>
          </a:p>
          <a:p>
            <a:pPr marL="342900" indent="-342900">
              <a:buFont typeface="Wingdings" panose="05000000000000000000" pitchFamily="2" charset="2"/>
              <a:buChar char="q"/>
            </a:pPr>
            <a:endParaRPr lang="en-GB" dirty="0"/>
          </a:p>
          <a:p>
            <a:endParaRPr lang="en-GB" dirty="0"/>
          </a:p>
          <a:p>
            <a:endParaRPr lang="en-GB" dirty="0"/>
          </a:p>
        </p:txBody>
      </p:sp>
      <p:sp>
        <p:nvSpPr>
          <p:cNvPr id="4" name="Slide Number Placeholder 3">
            <a:extLst>
              <a:ext uri="{FF2B5EF4-FFF2-40B4-BE49-F238E27FC236}">
                <a16:creationId xmlns:a16="http://schemas.microsoft.com/office/drawing/2014/main" id="{7032BC84-503B-4AB9-889E-40B8BB140828}"/>
              </a:ext>
            </a:extLst>
          </p:cNvPr>
          <p:cNvSpPr>
            <a:spLocks noGrp="1"/>
          </p:cNvSpPr>
          <p:nvPr>
            <p:ph type="sldNum" sz="quarter" idx="4"/>
          </p:nvPr>
        </p:nvSpPr>
        <p:spPr/>
        <p:txBody>
          <a:bodyPr/>
          <a:lstStyle/>
          <a:p>
            <a:fld id="{D32BAE6A-B452-4007-8177-56DD051636F9}" type="slidenum">
              <a:rPr lang="en-GB" smtClean="0"/>
              <a:pPr/>
              <a:t>19</a:t>
            </a:fld>
            <a:endParaRPr lang="en-GB" dirty="0"/>
          </a:p>
        </p:txBody>
      </p:sp>
      <p:sp>
        <p:nvSpPr>
          <p:cNvPr id="5" name="TextBox 4">
            <a:extLst>
              <a:ext uri="{FF2B5EF4-FFF2-40B4-BE49-F238E27FC236}">
                <a16:creationId xmlns:a16="http://schemas.microsoft.com/office/drawing/2014/main" id="{CAE6ED4C-2581-4EE6-B963-785F40F2328C}"/>
              </a:ext>
            </a:extLst>
          </p:cNvPr>
          <p:cNvSpPr txBox="1"/>
          <p:nvPr/>
        </p:nvSpPr>
        <p:spPr bwMode="auto">
          <a:xfrm>
            <a:off x="10588309" y="6477000"/>
            <a:ext cx="796693" cy="123111"/>
          </a:xfrm>
          <a:prstGeom prst="rect">
            <a:avLst/>
          </a:prstGeom>
          <a:noFill/>
          <a:ln w="9525" algn="ctr">
            <a:noFill/>
            <a:miter lim="800000"/>
            <a:headEnd/>
            <a:tailEnd/>
          </a:ln>
        </p:spPr>
        <p:txBody>
          <a:bodyPr vert="horz" wrap="none" lIns="0" tIns="0" rIns="0" bIns="0" numCol="1" rtlCol="0" anchor="t" anchorCtr="0" compatLnSpc="1">
            <a:prstTxWarp prst="textNoShape">
              <a:avLst/>
            </a:prstTxWarp>
            <a:spAutoFit/>
          </a:bodyPr>
          <a:lstStyle/>
          <a:p>
            <a:r>
              <a:rPr lang="en-US" sz="800" b="1" dirty="0"/>
              <a:t>20 October  2021</a:t>
            </a:r>
          </a:p>
        </p:txBody>
      </p:sp>
      <p:graphicFrame>
        <p:nvGraphicFramePr>
          <p:cNvPr id="6" name="Table 5">
            <a:extLst>
              <a:ext uri="{FF2B5EF4-FFF2-40B4-BE49-F238E27FC236}">
                <a16:creationId xmlns:a16="http://schemas.microsoft.com/office/drawing/2014/main" id="{7E470CEF-E5CD-4A59-B13D-6D97C32D5C22}"/>
              </a:ext>
            </a:extLst>
          </p:cNvPr>
          <p:cNvGraphicFramePr>
            <a:graphicFrameLocks noGrp="1"/>
          </p:cNvGraphicFramePr>
          <p:nvPr/>
        </p:nvGraphicFramePr>
        <p:xfrm>
          <a:off x="685800" y="3733800"/>
          <a:ext cx="5791200" cy="2400836"/>
        </p:xfrm>
        <a:graphic>
          <a:graphicData uri="http://schemas.openxmlformats.org/drawingml/2006/table">
            <a:tbl>
              <a:tblPr firstRow="1" firstCol="1" bandRow="1">
                <a:tableStyleId>{5C22544A-7EE6-4342-B048-85BDC9FD1C3A}</a:tableStyleId>
              </a:tblPr>
              <a:tblGrid>
                <a:gridCol w="1325085">
                  <a:extLst>
                    <a:ext uri="{9D8B030D-6E8A-4147-A177-3AD203B41FA5}">
                      <a16:colId xmlns:a16="http://schemas.microsoft.com/office/drawing/2014/main" val="1491151491"/>
                    </a:ext>
                  </a:extLst>
                </a:gridCol>
                <a:gridCol w="1440224">
                  <a:extLst>
                    <a:ext uri="{9D8B030D-6E8A-4147-A177-3AD203B41FA5}">
                      <a16:colId xmlns:a16="http://schemas.microsoft.com/office/drawing/2014/main" val="172116578"/>
                    </a:ext>
                  </a:extLst>
                </a:gridCol>
                <a:gridCol w="1441513">
                  <a:extLst>
                    <a:ext uri="{9D8B030D-6E8A-4147-A177-3AD203B41FA5}">
                      <a16:colId xmlns:a16="http://schemas.microsoft.com/office/drawing/2014/main" val="3520719549"/>
                    </a:ext>
                  </a:extLst>
                </a:gridCol>
                <a:gridCol w="1584378">
                  <a:extLst>
                    <a:ext uri="{9D8B030D-6E8A-4147-A177-3AD203B41FA5}">
                      <a16:colId xmlns:a16="http://schemas.microsoft.com/office/drawing/2014/main" val="1484978238"/>
                    </a:ext>
                  </a:extLst>
                </a:gridCol>
              </a:tblGrid>
              <a:tr h="270136">
                <a:tc>
                  <a:txBody>
                    <a:bodyPr/>
                    <a:lstStyle/>
                    <a:p>
                      <a:pPr marL="0" marR="0" algn="l">
                        <a:spcBef>
                          <a:spcPts val="0"/>
                        </a:spcBef>
                        <a:spcAft>
                          <a:spcPts val="0"/>
                        </a:spcAft>
                      </a:pPr>
                      <a:r>
                        <a:rPr lang="en-US" sz="1100" dirty="0">
                          <a:effectLst/>
                        </a:rPr>
                        <a:t>Site in ton pa BASF</a:t>
                      </a:r>
                      <a:endParaRPr lang="en-US" sz="12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dirty="0">
                          <a:effectLst/>
                        </a:rPr>
                        <a:t>Forecast 2022</a:t>
                      </a:r>
                      <a:endParaRPr lang="en-US" sz="14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dirty="0">
                          <a:effectLst/>
                        </a:rPr>
                        <a:t>Forecast 2023*</a:t>
                      </a:r>
                      <a:endParaRPr lang="en-US" sz="14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dirty="0">
                          <a:effectLst/>
                        </a:rPr>
                        <a:t>Forecast 2024*</a:t>
                      </a:r>
                      <a:endParaRPr lang="en-US" sz="1400" dirty="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1434249414"/>
                  </a:ext>
                </a:extLst>
              </a:tr>
              <a:tr h="207443">
                <a:tc>
                  <a:txBody>
                    <a:bodyPr/>
                    <a:lstStyle/>
                    <a:p>
                      <a:pPr marL="0" marR="0" algn="l">
                        <a:spcBef>
                          <a:spcPts val="0"/>
                        </a:spcBef>
                        <a:spcAft>
                          <a:spcPts val="0"/>
                        </a:spcAft>
                      </a:pPr>
                      <a:r>
                        <a:rPr lang="en-US" sz="1100" dirty="0">
                          <a:effectLst/>
                        </a:rPr>
                        <a:t>SJI</a:t>
                      </a:r>
                      <a:endParaRPr lang="en-US" sz="12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dirty="0">
                          <a:effectLst/>
                        </a:rPr>
                        <a:t>56</a:t>
                      </a:r>
                      <a:endParaRPr lang="en-US" sz="14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22</a:t>
                      </a:r>
                      <a:endParaRPr lang="en-US" sz="14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TBC </a:t>
                      </a:r>
                      <a:endParaRPr lang="en-US" sz="14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912938364"/>
                  </a:ext>
                </a:extLst>
              </a:tr>
              <a:tr h="207443">
                <a:tc>
                  <a:txBody>
                    <a:bodyPr/>
                    <a:lstStyle/>
                    <a:p>
                      <a:pPr marL="0" marR="0" algn="l">
                        <a:spcBef>
                          <a:spcPts val="0"/>
                        </a:spcBef>
                        <a:spcAft>
                          <a:spcPts val="0"/>
                        </a:spcAft>
                      </a:pPr>
                      <a:r>
                        <a:rPr lang="en-US" sz="1100" dirty="0">
                          <a:effectLst/>
                        </a:rPr>
                        <a:t>Moerdijk</a:t>
                      </a:r>
                      <a:endParaRPr lang="en-US" sz="12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dirty="0">
                          <a:effectLst/>
                        </a:rPr>
                        <a:t>57</a:t>
                      </a:r>
                      <a:endParaRPr lang="en-US" sz="14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dirty="0">
                          <a:effectLst/>
                        </a:rPr>
                        <a:t>78 </a:t>
                      </a:r>
                      <a:endParaRPr lang="en-US" sz="14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dirty="0">
                          <a:effectLst/>
                        </a:rPr>
                        <a:t>92 </a:t>
                      </a:r>
                      <a:endParaRPr lang="en-US" sz="1400" dirty="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3914716626"/>
                  </a:ext>
                </a:extLst>
              </a:tr>
              <a:tr h="207443">
                <a:tc>
                  <a:txBody>
                    <a:bodyPr/>
                    <a:lstStyle/>
                    <a:p>
                      <a:pPr marL="0" marR="0" algn="l">
                        <a:spcBef>
                          <a:spcPts val="0"/>
                        </a:spcBef>
                        <a:spcAft>
                          <a:spcPts val="0"/>
                        </a:spcAft>
                      </a:pPr>
                      <a:r>
                        <a:rPr lang="en-US" sz="1100" dirty="0">
                          <a:effectLst/>
                        </a:rPr>
                        <a:t>CSPC</a:t>
                      </a:r>
                      <a:endParaRPr lang="en-US" sz="12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105</a:t>
                      </a:r>
                      <a:endParaRPr lang="en-US" sz="14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dirty="0">
                          <a:effectLst/>
                        </a:rPr>
                        <a:t>132</a:t>
                      </a:r>
                      <a:endParaRPr lang="en-US" sz="14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132</a:t>
                      </a:r>
                      <a:endParaRPr lang="en-US" sz="14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3347363314"/>
                  </a:ext>
                </a:extLst>
              </a:tr>
              <a:tr h="215422">
                <a:tc>
                  <a:txBody>
                    <a:bodyPr/>
                    <a:lstStyle/>
                    <a:p>
                      <a:pPr marL="0" marR="0" algn="l">
                        <a:spcBef>
                          <a:spcPts val="0"/>
                        </a:spcBef>
                        <a:spcAft>
                          <a:spcPts val="0"/>
                        </a:spcAft>
                      </a:pPr>
                      <a:r>
                        <a:rPr lang="en-US" sz="1100" dirty="0">
                          <a:effectLst/>
                        </a:rPr>
                        <a:t>Total</a:t>
                      </a:r>
                      <a:endParaRPr lang="en-US" sz="12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218</a:t>
                      </a:r>
                      <a:endParaRPr lang="en-US" sz="14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dirty="0">
                          <a:effectLst/>
                        </a:rPr>
                        <a:t>232</a:t>
                      </a:r>
                      <a:endParaRPr lang="en-US" sz="14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ctr"/>
                      <a:endParaRPr lang="en-US" sz="1050" dirty="0">
                        <a:effectLst/>
                        <a:latin typeface="Times New Roman" panose="02020603050405020304" pitchFamily="18" charset="0"/>
                      </a:endParaRPr>
                    </a:p>
                  </a:txBody>
                  <a:tcPr marL="68580" marR="68580" marT="0" marB="0" anchor="ctr"/>
                </a:tc>
                <a:extLst>
                  <a:ext uri="{0D108BD9-81ED-4DB2-BD59-A6C34878D82A}">
                    <a16:rowId xmlns:a16="http://schemas.microsoft.com/office/drawing/2014/main" val="4270912935"/>
                  </a:ext>
                </a:extLst>
              </a:tr>
              <a:tr h="263713">
                <a:tc>
                  <a:txBody>
                    <a:bodyPr/>
                    <a:lstStyle/>
                    <a:p>
                      <a:pPr marL="0" marR="0" algn="l">
                        <a:spcBef>
                          <a:spcPts val="0"/>
                        </a:spcBef>
                        <a:spcAft>
                          <a:spcPts val="0"/>
                        </a:spcAft>
                      </a:pPr>
                      <a:r>
                        <a:rPr lang="en-US" sz="1100" dirty="0">
                          <a:effectLst/>
                        </a:rPr>
                        <a:t>Site in ton PA SGN</a:t>
                      </a:r>
                      <a:endParaRPr lang="en-US" sz="12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defTabSz="1219170" rtl="0" eaLnBrk="1" latinLnBrk="0" hangingPunct="1">
                        <a:spcBef>
                          <a:spcPts val="0"/>
                        </a:spcBef>
                        <a:spcAft>
                          <a:spcPts val="0"/>
                        </a:spcAft>
                      </a:pPr>
                      <a:r>
                        <a:rPr lang="en-US" sz="1200" b="1" kern="1200" dirty="0">
                          <a:solidFill>
                            <a:schemeClr val="lt1"/>
                          </a:solidFill>
                          <a:effectLst/>
                          <a:latin typeface="+mn-lt"/>
                          <a:ea typeface="+mn-ea"/>
                          <a:cs typeface="+mn-cs"/>
                        </a:rPr>
                        <a:t>Forecast 2022</a:t>
                      </a:r>
                    </a:p>
                  </a:txBody>
                  <a:tcPr marL="68580" marR="68580" marT="0" marB="0" anchor="ctr">
                    <a:solidFill>
                      <a:srgbClr val="FBCE07"/>
                    </a:solidFill>
                  </a:tcPr>
                </a:tc>
                <a:tc>
                  <a:txBody>
                    <a:bodyPr/>
                    <a:lstStyle/>
                    <a:p>
                      <a:pPr marL="0" marR="0" algn="ctr" defTabSz="1219170" rtl="0" eaLnBrk="1" latinLnBrk="0" hangingPunct="1">
                        <a:spcBef>
                          <a:spcPts val="0"/>
                        </a:spcBef>
                        <a:spcAft>
                          <a:spcPts val="0"/>
                        </a:spcAft>
                      </a:pPr>
                      <a:r>
                        <a:rPr lang="en-US" sz="1200" b="1" kern="1200" dirty="0">
                          <a:solidFill>
                            <a:schemeClr val="lt1"/>
                          </a:solidFill>
                          <a:effectLst/>
                          <a:latin typeface="+mn-lt"/>
                          <a:ea typeface="+mn-ea"/>
                          <a:cs typeface="+mn-cs"/>
                        </a:rPr>
                        <a:t>Forecast 2023</a:t>
                      </a:r>
                    </a:p>
                  </a:txBody>
                  <a:tcPr marL="68580" marR="68580" marT="0" marB="0" anchor="ctr">
                    <a:solidFill>
                      <a:srgbClr val="FBCE07"/>
                    </a:solidFill>
                  </a:tcPr>
                </a:tc>
                <a:tc>
                  <a:txBody>
                    <a:bodyPr/>
                    <a:lstStyle/>
                    <a:p>
                      <a:pPr marL="0" marR="0" algn="ctr" defTabSz="1219170" rtl="0" eaLnBrk="1" latinLnBrk="0" hangingPunct="1">
                        <a:spcBef>
                          <a:spcPts val="0"/>
                        </a:spcBef>
                        <a:spcAft>
                          <a:spcPts val="0"/>
                        </a:spcAft>
                      </a:pPr>
                      <a:r>
                        <a:rPr lang="en-US" sz="1200" b="1" kern="1200" dirty="0">
                          <a:solidFill>
                            <a:schemeClr val="lt1"/>
                          </a:solidFill>
                          <a:effectLst/>
                          <a:latin typeface="+mn-lt"/>
                          <a:ea typeface="+mn-ea"/>
                          <a:cs typeface="+mn-cs"/>
                        </a:rPr>
                        <a:t>Forecast 2024</a:t>
                      </a:r>
                    </a:p>
                  </a:txBody>
                  <a:tcPr marL="68580" marR="68580" marT="0" marB="0" anchor="ctr">
                    <a:solidFill>
                      <a:srgbClr val="FBCE07"/>
                    </a:solidFill>
                  </a:tcPr>
                </a:tc>
                <a:extLst>
                  <a:ext uri="{0D108BD9-81ED-4DB2-BD59-A6C34878D82A}">
                    <a16:rowId xmlns:a16="http://schemas.microsoft.com/office/drawing/2014/main" val="3864828180"/>
                  </a:ext>
                </a:extLst>
              </a:tr>
              <a:tr h="207443">
                <a:tc>
                  <a:txBody>
                    <a:bodyPr/>
                    <a:lstStyle/>
                    <a:p>
                      <a:pPr marL="0" marR="0" algn="l">
                        <a:spcBef>
                          <a:spcPts val="0"/>
                        </a:spcBef>
                        <a:spcAft>
                          <a:spcPts val="0"/>
                        </a:spcAft>
                      </a:pPr>
                      <a:r>
                        <a:rPr lang="en-US" sz="1100" dirty="0">
                          <a:effectLst/>
                        </a:rPr>
                        <a:t>SJI</a:t>
                      </a:r>
                      <a:endParaRPr lang="en-US" sz="12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dirty="0">
                          <a:effectLst/>
                        </a:rPr>
                        <a:t>118</a:t>
                      </a:r>
                      <a:endParaRPr lang="en-US" sz="14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111</a:t>
                      </a:r>
                      <a:endParaRPr lang="en-US" sz="14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dirty="0">
                          <a:effectLst/>
                        </a:rPr>
                        <a:t>TBC </a:t>
                      </a:r>
                      <a:endParaRPr lang="en-US" sz="1400" dirty="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1849966909"/>
                  </a:ext>
                </a:extLst>
              </a:tr>
              <a:tr h="207443">
                <a:tc>
                  <a:txBody>
                    <a:bodyPr/>
                    <a:lstStyle/>
                    <a:p>
                      <a:pPr marL="0" marR="0" algn="l">
                        <a:spcBef>
                          <a:spcPts val="0"/>
                        </a:spcBef>
                        <a:spcAft>
                          <a:spcPts val="0"/>
                        </a:spcAft>
                      </a:pPr>
                      <a:r>
                        <a:rPr lang="en-US" sz="1100" dirty="0">
                          <a:effectLst/>
                        </a:rPr>
                        <a:t>Moerdijk</a:t>
                      </a:r>
                      <a:endParaRPr lang="en-US" sz="12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dirty="0">
                          <a:effectLst/>
                        </a:rPr>
                        <a:t>22</a:t>
                      </a:r>
                      <a:endParaRPr lang="en-US" sz="14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44 </a:t>
                      </a:r>
                      <a:endParaRPr lang="en-US" sz="14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dirty="0">
                          <a:effectLst/>
                        </a:rPr>
                        <a:t>22 </a:t>
                      </a:r>
                      <a:endParaRPr lang="en-US" sz="1400" dirty="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4021641275"/>
                  </a:ext>
                </a:extLst>
              </a:tr>
              <a:tr h="207443">
                <a:tc>
                  <a:txBody>
                    <a:bodyPr/>
                    <a:lstStyle/>
                    <a:p>
                      <a:pPr marL="0" marR="0" algn="l">
                        <a:spcBef>
                          <a:spcPts val="0"/>
                        </a:spcBef>
                        <a:spcAft>
                          <a:spcPts val="0"/>
                        </a:spcAft>
                      </a:pPr>
                      <a:r>
                        <a:rPr lang="en-US" sz="1100" dirty="0">
                          <a:effectLst/>
                        </a:rPr>
                        <a:t>CSPC</a:t>
                      </a:r>
                      <a:endParaRPr lang="en-US" sz="12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68</a:t>
                      </a:r>
                      <a:endParaRPr lang="en-US" sz="14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68</a:t>
                      </a:r>
                      <a:endParaRPr lang="en-US" sz="14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dirty="0">
                          <a:effectLst/>
                        </a:rPr>
                        <a:t>85</a:t>
                      </a:r>
                      <a:endParaRPr lang="en-US" sz="1400" dirty="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2565369102"/>
                  </a:ext>
                </a:extLst>
              </a:tr>
              <a:tr h="215422">
                <a:tc>
                  <a:txBody>
                    <a:bodyPr/>
                    <a:lstStyle/>
                    <a:p>
                      <a:pPr marL="0" marR="0" algn="l">
                        <a:spcBef>
                          <a:spcPts val="0"/>
                        </a:spcBef>
                        <a:spcAft>
                          <a:spcPts val="0"/>
                        </a:spcAft>
                      </a:pPr>
                      <a:r>
                        <a:rPr lang="en-US" sz="1100">
                          <a:effectLst/>
                        </a:rPr>
                        <a:t>Total</a:t>
                      </a:r>
                      <a:endParaRPr lang="en-US"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208</a:t>
                      </a:r>
                      <a:endParaRPr lang="en-US" sz="14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223</a:t>
                      </a:r>
                      <a:endParaRPr lang="en-US" sz="14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ctr"/>
                      <a:endParaRPr lang="en-US" sz="1050" dirty="0">
                        <a:effectLst/>
                        <a:latin typeface="Times New Roman" panose="02020603050405020304" pitchFamily="18" charset="0"/>
                      </a:endParaRPr>
                    </a:p>
                  </a:txBody>
                  <a:tcPr marL="68580" marR="68580" marT="0" marB="0" anchor="ctr"/>
                </a:tc>
                <a:extLst>
                  <a:ext uri="{0D108BD9-81ED-4DB2-BD59-A6C34878D82A}">
                    <a16:rowId xmlns:a16="http://schemas.microsoft.com/office/drawing/2014/main" val="943399023"/>
                  </a:ext>
                </a:extLst>
              </a:tr>
              <a:tr h="191485">
                <a:tc>
                  <a:txBody>
                    <a:bodyPr/>
                    <a:lstStyle/>
                    <a:p>
                      <a:pPr marL="0" marR="0" algn="l">
                        <a:spcBef>
                          <a:spcPts val="0"/>
                        </a:spcBef>
                        <a:spcAft>
                          <a:spcPts val="0"/>
                        </a:spcAft>
                      </a:pPr>
                      <a:r>
                        <a:rPr lang="en-US" sz="1100">
                          <a:effectLst/>
                        </a:rPr>
                        <a:t>Total Demand</a:t>
                      </a:r>
                      <a:endParaRPr lang="en-US"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a:effectLst/>
                        </a:rPr>
                        <a:t>426</a:t>
                      </a:r>
                      <a:endParaRPr lang="en-US" sz="14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dirty="0">
                          <a:effectLst/>
                        </a:rPr>
                        <a:t> 455</a:t>
                      </a:r>
                      <a:endParaRPr lang="en-US" sz="1400" dirty="0">
                        <a:effectLst/>
                        <a:latin typeface="Times New Roman" panose="02020603050405020304" pitchFamily="18" charset="0"/>
                      </a:endParaRPr>
                    </a:p>
                  </a:txBody>
                  <a:tcPr marL="68580" marR="68580" marT="0" marB="0" anchor="ctr"/>
                </a:tc>
                <a:tc>
                  <a:txBody>
                    <a:bodyPr/>
                    <a:lstStyle/>
                    <a:p>
                      <a:pPr marL="0" marR="0" algn="ctr">
                        <a:spcBef>
                          <a:spcPts val="0"/>
                        </a:spcBef>
                        <a:spcAft>
                          <a:spcPts val="0"/>
                        </a:spcAft>
                      </a:pPr>
                      <a:r>
                        <a:rPr lang="en-US" sz="1200" dirty="0">
                          <a:effectLst/>
                        </a:rPr>
                        <a:t>TBC </a:t>
                      </a:r>
                      <a:endParaRPr lang="en-US" sz="1400" dirty="0">
                        <a:effectLst/>
                        <a:latin typeface="Times New Roman" panose="02020603050405020304" pitchFamily="18" charset="0"/>
                      </a:endParaRPr>
                    </a:p>
                  </a:txBody>
                  <a:tcPr marL="68580" marR="68580" marT="0" marB="0" anchor="b"/>
                </a:tc>
                <a:extLst>
                  <a:ext uri="{0D108BD9-81ED-4DB2-BD59-A6C34878D82A}">
                    <a16:rowId xmlns:a16="http://schemas.microsoft.com/office/drawing/2014/main" val="22949030"/>
                  </a:ext>
                </a:extLst>
              </a:tr>
            </a:tbl>
          </a:graphicData>
        </a:graphic>
      </p:graphicFrame>
    </p:spTree>
    <p:extLst>
      <p:ext uri="{BB962C8B-B14F-4D97-AF65-F5344CB8AC3E}">
        <p14:creationId xmlns:p14="http://schemas.microsoft.com/office/powerpoint/2010/main" val="1639502163"/>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3F86B-ADF1-4099-9A5A-566F55507C52}"/>
              </a:ext>
            </a:extLst>
          </p:cNvPr>
          <p:cNvSpPr>
            <a:spLocks noGrp="1"/>
          </p:cNvSpPr>
          <p:nvPr>
            <p:ph type="title"/>
          </p:nvPr>
        </p:nvSpPr>
        <p:spPr/>
        <p:txBody>
          <a:bodyPr/>
          <a:lstStyle/>
          <a:p>
            <a:r>
              <a:rPr lang="en-US" dirty="0"/>
              <a:t>Request for steer</a:t>
            </a:r>
          </a:p>
        </p:txBody>
      </p:sp>
      <p:sp>
        <p:nvSpPr>
          <p:cNvPr id="3" name="Content Placeholder 2">
            <a:extLst>
              <a:ext uri="{FF2B5EF4-FFF2-40B4-BE49-F238E27FC236}">
                <a16:creationId xmlns:a16="http://schemas.microsoft.com/office/drawing/2014/main" id="{2890BA5A-F26E-45A7-8D9C-92738DB1F61A}"/>
              </a:ext>
            </a:extLst>
          </p:cNvPr>
          <p:cNvSpPr>
            <a:spLocks noGrp="1"/>
          </p:cNvSpPr>
          <p:nvPr>
            <p:ph sz="quarter" idx="11"/>
          </p:nvPr>
        </p:nvSpPr>
        <p:spPr>
          <a:xfrm>
            <a:off x="508000" y="1363648"/>
            <a:ext cx="11171238" cy="5380162"/>
          </a:xfrm>
        </p:spPr>
        <p:txBody>
          <a:bodyPr/>
          <a:lstStyle/>
          <a:p>
            <a:pPr marL="342900" indent="-342900">
              <a:buFont typeface="Wingdings" panose="05000000000000000000" pitchFamily="2" charset="2"/>
              <a:buChar char="q"/>
            </a:pPr>
            <a:r>
              <a:rPr lang="en-GB" dirty="0">
                <a:sym typeface="Wingdings" panose="05000000000000000000" pitchFamily="2" charset="2"/>
              </a:rPr>
              <a:t>Stop acid test of Star cat batches:</a:t>
            </a:r>
            <a:endParaRPr lang="en-GB" dirty="0"/>
          </a:p>
          <a:p>
            <a:pPr marL="620100" lvl="1" indent="-342900">
              <a:buFont typeface="Wingdings" panose="05000000000000000000" pitchFamily="2" charset="2"/>
              <a:buChar char="q"/>
            </a:pPr>
            <a:r>
              <a:rPr lang="en-GB" sz="1600" dirty="0"/>
              <a:t>BASF was not able to recreate the hold samples and closes the item as solved as product on spec</a:t>
            </a:r>
          </a:p>
          <a:p>
            <a:pPr marL="620100" lvl="1" indent="-342900">
              <a:buFont typeface="Wingdings" panose="05000000000000000000" pitchFamily="2" charset="2"/>
              <a:buChar char="q"/>
            </a:pPr>
            <a:r>
              <a:rPr lang="en-GB" sz="1600" dirty="0"/>
              <a:t>Challenges on testing facilities needed for qualification runs</a:t>
            </a:r>
          </a:p>
          <a:p>
            <a:pPr marL="342900" indent="-342900">
              <a:buFont typeface="Wingdings" panose="05000000000000000000" pitchFamily="2" charset="2"/>
              <a:buChar char="q"/>
            </a:pPr>
            <a:r>
              <a:rPr lang="en-GB" dirty="0"/>
              <a:t>Catalyst supply Issues U600 take priority: Shortage of catalyst after 2022,until approval of new site</a:t>
            </a:r>
          </a:p>
          <a:p>
            <a:pPr marL="864900" lvl="2" indent="-342900">
              <a:buFont typeface="Wingdings" panose="05000000000000000000" pitchFamily="2" charset="2"/>
              <a:buChar char="q"/>
            </a:pPr>
            <a:r>
              <a:rPr lang="en-GB" sz="1600" dirty="0"/>
              <a:t>Agreement on shortening existing testing protocol</a:t>
            </a:r>
          </a:p>
          <a:p>
            <a:pPr marL="864900" lvl="2" indent="-342900">
              <a:buFont typeface="Wingdings" panose="05000000000000000000" pitchFamily="2" charset="2"/>
              <a:buChar char="q"/>
            </a:pPr>
            <a:r>
              <a:rPr lang="en-GB" sz="1600" dirty="0"/>
              <a:t>Do we seek financial risk sharing/compensation from BASF/ </a:t>
            </a:r>
            <a:r>
              <a:rPr lang="en-GB" sz="1600" dirty="0">
                <a:solidFill>
                  <a:schemeClr val="accent6">
                    <a:lumMod val="50000"/>
                  </a:schemeClr>
                </a:solidFill>
              </a:rPr>
              <a:t>SGN</a:t>
            </a:r>
            <a:r>
              <a:rPr lang="en-GB" sz="1600" dirty="0"/>
              <a:t> in the event of failure</a:t>
            </a:r>
          </a:p>
          <a:p>
            <a:pPr marL="864900" lvl="2" indent="-342900">
              <a:buFont typeface="Wingdings" panose="05000000000000000000" pitchFamily="2" charset="2"/>
              <a:buChar char="q"/>
            </a:pPr>
            <a:r>
              <a:rPr lang="en-GB" sz="1600" dirty="0"/>
              <a:t>Push to increase the amount reserved for Shell in 2022 from De </a:t>
            </a:r>
            <a:r>
              <a:rPr lang="en-GB" sz="1600" dirty="0" err="1"/>
              <a:t>Meern</a:t>
            </a:r>
            <a:endParaRPr lang="en-GB" sz="1600" dirty="0"/>
          </a:p>
          <a:p>
            <a:pPr marL="342900" indent="-342900">
              <a:buFont typeface="Wingdings" panose="05000000000000000000" pitchFamily="2" charset="2"/>
              <a:buChar char="q"/>
            </a:pPr>
            <a:r>
              <a:rPr lang="en-GB" dirty="0"/>
              <a:t>Agreement from Sites: support for full reactor qualification of catalysts  based on the proposals </a:t>
            </a:r>
          </a:p>
          <a:p>
            <a:pPr marL="342900" indent="-342900">
              <a:buFont typeface="Wingdings" panose="05000000000000000000" pitchFamily="2" charset="2"/>
              <a:buChar char="q"/>
            </a:pPr>
            <a:r>
              <a:rPr lang="en-GB" dirty="0"/>
              <a:t>Quantify Loss to the SMPO business due to shortage </a:t>
            </a:r>
          </a:p>
          <a:p>
            <a:pPr marL="620100" lvl="1" indent="-342900">
              <a:buFont typeface="Wingdings" panose="05000000000000000000" pitchFamily="2" charset="2"/>
              <a:buChar char="q"/>
            </a:pPr>
            <a:r>
              <a:rPr lang="en-GB" dirty="0"/>
              <a:t>½ year no catalyst : ?</a:t>
            </a:r>
          </a:p>
          <a:p>
            <a:pPr marL="620100" lvl="1" indent="-342900">
              <a:buFont typeface="Wingdings" panose="05000000000000000000" pitchFamily="2" charset="2"/>
              <a:buChar char="q"/>
            </a:pPr>
            <a:r>
              <a:rPr lang="en-GB" dirty="0"/>
              <a:t>1 year no catalyst: ?</a:t>
            </a:r>
          </a:p>
          <a:p>
            <a:pPr lvl="1" indent="0">
              <a:buNone/>
            </a:pPr>
            <a:endParaRPr lang="en-GB" dirty="0"/>
          </a:p>
          <a:p>
            <a:pPr marL="342900" indent="-342900">
              <a:buFont typeface="Wingdings" panose="05000000000000000000" pitchFamily="2" charset="2"/>
              <a:buChar char="q"/>
            </a:pPr>
            <a:endParaRPr lang="en-GB" dirty="0"/>
          </a:p>
          <a:p>
            <a:endParaRPr lang="en-US" dirty="0"/>
          </a:p>
        </p:txBody>
      </p:sp>
      <p:sp>
        <p:nvSpPr>
          <p:cNvPr id="4" name="Slide Number Placeholder 3">
            <a:extLst>
              <a:ext uri="{FF2B5EF4-FFF2-40B4-BE49-F238E27FC236}">
                <a16:creationId xmlns:a16="http://schemas.microsoft.com/office/drawing/2014/main" id="{541BCFC3-0E27-4CB6-B52A-C6032A103B61}"/>
              </a:ext>
            </a:extLst>
          </p:cNvPr>
          <p:cNvSpPr>
            <a:spLocks noGrp="1"/>
          </p:cNvSpPr>
          <p:nvPr>
            <p:ph type="sldNum" sz="quarter" idx="4"/>
          </p:nvPr>
        </p:nvSpPr>
        <p:spPr/>
        <p:txBody>
          <a:bodyPr/>
          <a:lstStyle/>
          <a:p>
            <a:fld id="{D32BAE6A-B452-4007-8177-56DD051636F9}" type="slidenum">
              <a:rPr lang="en-GB" smtClean="0"/>
              <a:pPr/>
              <a:t>20</a:t>
            </a:fld>
            <a:endParaRPr lang="en-GB" dirty="0"/>
          </a:p>
        </p:txBody>
      </p:sp>
      <p:sp>
        <p:nvSpPr>
          <p:cNvPr id="5" name="TextBox 4">
            <a:extLst>
              <a:ext uri="{FF2B5EF4-FFF2-40B4-BE49-F238E27FC236}">
                <a16:creationId xmlns:a16="http://schemas.microsoft.com/office/drawing/2014/main" id="{C0AE9958-AADF-4F15-BD4A-59993D8DBB37}"/>
              </a:ext>
            </a:extLst>
          </p:cNvPr>
          <p:cNvSpPr txBox="1"/>
          <p:nvPr/>
        </p:nvSpPr>
        <p:spPr bwMode="auto">
          <a:xfrm>
            <a:off x="10588309" y="6477000"/>
            <a:ext cx="796693" cy="123111"/>
          </a:xfrm>
          <a:prstGeom prst="rect">
            <a:avLst/>
          </a:prstGeom>
          <a:noFill/>
          <a:ln w="9525" algn="ctr">
            <a:noFill/>
            <a:miter lim="800000"/>
            <a:headEnd/>
            <a:tailEnd/>
          </a:ln>
        </p:spPr>
        <p:txBody>
          <a:bodyPr vert="horz" wrap="none" lIns="0" tIns="0" rIns="0" bIns="0" numCol="1" rtlCol="0" anchor="t" anchorCtr="0" compatLnSpc="1">
            <a:prstTxWarp prst="textNoShape">
              <a:avLst/>
            </a:prstTxWarp>
            <a:spAutoFit/>
          </a:bodyPr>
          <a:lstStyle/>
          <a:p>
            <a:r>
              <a:rPr lang="en-US" sz="800" b="1" dirty="0"/>
              <a:t>20 October  2021</a:t>
            </a:r>
          </a:p>
        </p:txBody>
      </p:sp>
    </p:spTree>
    <p:extLst>
      <p:ext uri="{BB962C8B-B14F-4D97-AF65-F5344CB8AC3E}">
        <p14:creationId xmlns:p14="http://schemas.microsoft.com/office/powerpoint/2010/main" val="3274064438"/>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35660F-E3A3-417D-B010-7DE5EDC7CEA2}"/>
              </a:ext>
            </a:extLst>
          </p:cNvPr>
          <p:cNvSpPr>
            <a:spLocks noGrp="1"/>
          </p:cNvSpPr>
          <p:nvPr>
            <p:ph type="title"/>
          </p:nvPr>
        </p:nvSpPr>
        <p:spPr/>
        <p:txBody>
          <a:bodyPr/>
          <a:lstStyle/>
          <a:p>
            <a:r>
              <a:rPr lang="en-GB" dirty="0"/>
              <a:t>Implications </a:t>
            </a:r>
          </a:p>
        </p:txBody>
      </p:sp>
      <p:sp>
        <p:nvSpPr>
          <p:cNvPr id="3" name="Content Placeholder 2">
            <a:extLst>
              <a:ext uri="{FF2B5EF4-FFF2-40B4-BE49-F238E27FC236}">
                <a16:creationId xmlns:a16="http://schemas.microsoft.com/office/drawing/2014/main" id="{890E3054-7E8A-427A-B998-ECD2D392ECE8}"/>
              </a:ext>
            </a:extLst>
          </p:cNvPr>
          <p:cNvSpPr>
            <a:spLocks noGrp="1"/>
          </p:cNvSpPr>
          <p:nvPr>
            <p:ph sz="quarter" idx="11"/>
          </p:nvPr>
        </p:nvSpPr>
        <p:spPr/>
        <p:txBody>
          <a:bodyPr/>
          <a:lstStyle/>
          <a:p>
            <a:pPr marL="342900" indent="-342900">
              <a:buFont typeface="Wingdings" panose="05000000000000000000" pitchFamily="2" charset="2"/>
              <a:buChar char="q"/>
            </a:pPr>
            <a:r>
              <a:rPr lang="en-GB" sz="1800" dirty="0"/>
              <a:t>Results till SEQ 2 shared with BASF last week (working team meeting), with a request for escalation to BASF senior management to re-evaluate the possibility of more stocks from De Meern. BASF does not foresee any obvious solution to resolve the sub-optimal performance (based on their internal tests) in the short run.</a:t>
            </a:r>
          </a:p>
          <a:p>
            <a:endParaRPr lang="en-GB" sz="1800" dirty="0"/>
          </a:p>
          <a:p>
            <a:pPr marL="342900" indent="-342900">
              <a:buFont typeface="Wingdings" panose="05000000000000000000" pitchFamily="2" charset="2"/>
              <a:buChar char="q"/>
            </a:pPr>
            <a:r>
              <a:rPr lang="en-GB" sz="1800" dirty="0"/>
              <a:t>Discussion initiated with the sites on operational handles to mitigate the potential impact: to report back to DRB.</a:t>
            </a:r>
          </a:p>
          <a:p>
            <a:pPr marL="342900" indent="-342900">
              <a:buFont typeface="Wingdings" panose="05000000000000000000" pitchFamily="2" charset="2"/>
              <a:buChar char="q"/>
            </a:pPr>
            <a:endParaRPr lang="en-GB" sz="1800" dirty="0"/>
          </a:p>
          <a:p>
            <a:pPr marL="342900" indent="-342900">
              <a:buFont typeface="Wingdings" panose="05000000000000000000" pitchFamily="2" charset="2"/>
              <a:buChar char="q"/>
            </a:pPr>
            <a:r>
              <a:rPr lang="en-GB" sz="1800" dirty="0"/>
              <a:t>Though SJI gave in-principle approval for loading full reactors [R-601A (Feb’22) &amp; R601C (Apr’22)] for the plant trials, we propose to use only 1-o-o-2 reactors to manage uncertainties.</a:t>
            </a:r>
          </a:p>
          <a:p>
            <a:pPr marL="342900" indent="-342900">
              <a:buFont typeface="Wingdings" panose="05000000000000000000" pitchFamily="2" charset="2"/>
              <a:buChar char="q"/>
            </a:pPr>
            <a:endParaRPr lang="en-GB" sz="1800" dirty="0"/>
          </a:p>
          <a:p>
            <a:pPr marL="342900" indent="-342900">
              <a:buFont typeface="Wingdings" panose="05000000000000000000" pitchFamily="2" charset="2"/>
              <a:buChar char="q"/>
            </a:pPr>
            <a:r>
              <a:rPr lang="en-GB" sz="1800" dirty="0"/>
              <a:t>Risk sharing with BASF by proposing full reactor trial of Star catalyst (US) at MSPO2 &amp; in parallel to Norpro (alt calciner) qualification at SMPO1.</a:t>
            </a:r>
          </a:p>
        </p:txBody>
      </p:sp>
      <p:sp>
        <p:nvSpPr>
          <p:cNvPr id="4" name="Slide Number Placeholder 3">
            <a:extLst>
              <a:ext uri="{FF2B5EF4-FFF2-40B4-BE49-F238E27FC236}">
                <a16:creationId xmlns:a16="http://schemas.microsoft.com/office/drawing/2014/main" id="{9E5289AB-1BEA-4256-B5F4-1EECF3709626}"/>
              </a:ext>
            </a:extLst>
          </p:cNvPr>
          <p:cNvSpPr>
            <a:spLocks noGrp="1"/>
          </p:cNvSpPr>
          <p:nvPr>
            <p:ph type="sldNum" sz="quarter" idx="4"/>
          </p:nvPr>
        </p:nvSpPr>
        <p:spPr/>
        <p:txBody>
          <a:bodyPr/>
          <a:lstStyle/>
          <a:p>
            <a:fld id="{D32BAE6A-B452-4007-8177-56DD051636F9}" type="slidenum">
              <a:rPr lang="en-GB" smtClean="0"/>
              <a:pPr/>
              <a:t>21</a:t>
            </a:fld>
            <a:endParaRPr lang="en-GB" dirty="0"/>
          </a:p>
        </p:txBody>
      </p:sp>
    </p:spTree>
    <p:extLst>
      <p:ext uri="{BB962C8B-B14F-4D97-AF65-F5344CB8AC3E}">
        <p14:creationId xmlns:p14="http://schemas.microsoft.com/office/powerpoint/2010/main" val="2660113594"/>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04AA61-1BF8-4991-9F76-E60A28B77BF0}"/>
              </a:ext>
            </a:extLst>
          </p:cNvPr>
          <p:cNvSpPr>
            <a:spLocks noGrp="1"/>
          </p:cNvSpPr>
          <p:nvPr>
            <p:ph type="title"/>
          </p:nvPr>
        </p:nvSpPr>
        <p:spPr/>
        <p:txBody>
          <a:bodyPr/>
          <a:lstStyle/>
          <a:p>
            <a:r>
              <a:rPr lang="en-GB" dirty="0"/>
              <a:t>Impact of MSQ test results: risks and mitigations on plant trial</a:t>
            </a:r>
          </a:p>
        </p:txBody>
      </p:sp>
      <p:graphicFrame>
        <p:nvGraphicFramePr>
          <p:cNvPr id="5" name="Table 5">
            <a:extLst>
              <a:ext uri="{FF2B5EF4-FFF2-40B4-BE49-F238E27FC236}">
                <a16:creationId xmlns:a16="http://schemas.microsoft.com/office/drawing/2014/main" id="{419DAA23-C557-46E6-9322-5FDD0412CAD8}"/>
              </a:ext>
            </a:extLst>
          </p:cNvPr>
          <p:cNvGraphicFramePr>
            <a:graphicFrameLocks noGrp="1"/>
          </p:cNvGraphicFramePr>
          <p:nvPr>
            <p:ph sz="quarter" idx="11"/>
          </p:nvPr>
        </p:nvGraphicFramePr>
        <p:xfrm>
          <a:off x="508000" y="1343932"/>
          <a:ext cx="11171238" cy="4546600"/>
        </p:xfrm>
        <a:graphic>
          <a:graphicData uri="http://schemas.openxmlformats.org/drawingml/2006/table">
            <a:tbl>
              <a:tblPr firstRow="1" bandRow="1">
                <a:tableStyleId>{5C22544A-7EE6-4342-B048-85BDC9FD1C3A}</a:tableStyleId>
              </a:tblPr>
              <a:tblGrid>
                <a:gridCol w="5207000">
                  <a:extLst>
                    <a:ext uri="{9D8B030D-6E8A-4147-A177-3AD203B41FA5}">
                      <a16:colId xmlns:a16="http://schemas.microsoft.com/office/drawing/2014/main" val="4085877880"/>
                    </a:ext>
                  </a:extLst>
                </a:gridCol>
                <a:gridCol w="3124200">
                  <a:extLst>
                    <a:ext uri="{9D8B030D-6E8A-4147-A177-3AD203B41FA5}">
                      <a16:colId xmlns:a16="http://schemas.microsoft.com/office/drawing/2014/main" val="4046852174"/>
                    </a:ext>
                  </a:extLst>
                </a:gridCol>
                <a:gridCol w="2840038">
                  <a:extLst>
                    <a:ext uri="{9D8B030D-6E8A-4147-A177-3AD203B41FA5}">
                      <a16:colId xmlns:a16="http://schemas.microsoft.com/office/drawing/2014/main" val="1407233977"/>
                    </a:ext>
                  </a:extLst>
                </a:gridCol>
              </a:tblGrid>
              <a:tr h="370840">
                <a:tc>
                  <a:txBody>
                    <a:bodyPr/>
                    <a:lstStyle/>
                    <a:p>
                      <a:r>
                        <a:rPr lang="en-GB" sz="1600" dirty="0"/>
                        <a:t>Risks</a:t>
                      </a:r>
                    </a:p>
                  </a:txBody>
                  <a:tcPr/>
                </a:tc>
                <a:tc>
                  <a:txBody>
                    <a:bodyPr/>
                    <a:lstStyle/>
                    <a:p>
                      <a:r>
                        <a:rPr lang="en-GB" sz="1600" dirty="0"/>
                        <a:t>Mitigations</a:t>
                      </a:r>
                    </a:p>
                  </a:txBody>
                  <a:tcPr/>
                </a:tc>
                <a:tc>
                  <a:txBody>
                    <a:bodyPr/>
                    <a:lstStyle/>
                    <a:p>
                      <a:r>
                        <a:rPr lang="en-GB" sz="1600" dirty="0"/>
                        <a:t>Remarks</a:t>
                      </a:r>
                    </a:p>
                  </a:txBody>
                  <a:tcPr/>
                </a:tc>
                <a:extLst>
                  <a:ext uri="{0D108BD9-81ED-4DB2-BD59-A6C34878D82A}">
                    <a16:rowId xmlns:a16="http://schemas.microsoft.com/office/drawing/2014/main" val="1809902102"/>
                  </a:ext>
                </a:extLst>
              </a:tr>
              <a:tr h="370840">
                <a:tc>
                  <a:txBody>
                    <a:bodyPr/>
                    <a:lstStyle/>
                    <a:p>
                      <a:r>
                        <a:rPr lang="en-GB" sz="1600" b="1" dirty="0"/>
                        <a:t>Lower conversion</a:t>
                      </a:r>
                    </a:p>
                    <a:p>
                      <a:pPr marL="457200" indent="-457200">
                        <a:buAutoNum type="arabicPeriod"/>
                      </a:pPr>
                      <a:r>
                        <a:rPr lang="en-GB" sz="1600" dirty="0"/>
                        <a:t>More MPC recycle, </a:t>
                      </a:r>
                      <a:r>
                        <a:rPr lang="en-GB" sz="1600" dirty="0">
                          <a:sym typeface="Wingdings" panose="05000000000000000000" pitchFamily="2" charset="2"/>
                        </a:rPr>
                        <a:t>incremental energy for C-x602</a:t>
                      </a:r>
                    </a:p>
                    <a:p>
                      <a:pPr marL="457200" marR="0" lvl="0" indent="-457200" algn="l" defTabSz="1219170" rtl="0" eaLnBrk="1" fontAlgn="auto" latinLnBrk="0" hangingPunct="1">
                        <a:lnSpc>
                          <a:spcPct val="100000"/>
                        </a:lnSpc>
                        <a:spcBef>
                          <a:spcPts val="0"/>
                        </a:spcBef>
                        <a:spcAft>
                          <a:spcPts val="0"/>
                        </a:spcAft>
                        <a:buClrTx/>
                        <a:buSzTx/>
                        <a:buFontTx/>
                        <a:buAutoNum type="arabicPeriod"/>
                        <a:tabLst/>
                        <a:defRPr/>
                      </a:pPr>
                      <a:r>
                        <a:rPr lang="en-GB" sz="1600" dirty="0"/>
                        <a:t>Feed to C-x602 will have more MPC, leading to slight increase of MPC in side stream to U-x100</a:t>
                      </a:r>
                    </a:p>
                    <a:p>
                      <a:pPr marL="457200" marR="0" lvl="0" indent="-457200" algn="l" defTabSz="1219170" rtl="0" eaLnBrk="1" fontAlgn="auto" latinLnBrk="0" hangingPunct="1">
                        <a:lnSpc>
                          <a:spcPct val="100000"/>
                        </a:lnSpc>
                        <a:spcBef>
                          <a:spcPts val="0"/>
                        </a:spcBef>
                        <a:spcAft>
                          <a:spcPts val="0"/>
                        </a:spcAft>
                        <a:buClrTx/>
                        <a:buSzTx/>
                        <a:buFontTx/>
                        <a:buAutoNum type="arabicPeriod"/>
                        <a:tabLst/>
                        <a:defRPr/>
                      </a:pPr>
                      <a:r>
                        <a:rPr lang="en-GB" sz="1600" dirty="0"/>
                        <a:t>C-x605 level rises faster towards end of the sequence, requiring operator attention on BC-x605 level control (possibility of LZ-HH trip)</a:t>
                      </a:r>
                    </a:p>
                    <a:p>
                      <a:pPr marL="457200" marR="0" lvl="0" indent="-457200" algn="l" defTabSz="1219170" rtl="0" eaLnBrk="1" fontAlgn="auto" latinLnBrk="0" hangingPunct="1">
                        <a:lnSpc>
                          <a:spcPct val="100000"/>
                        </a:lnSpc>
                        <a:spcBef>
                          <a:spcPts val="0"/>
                        </a:spcBef>
                        <a:spcAft>
                          <a:spcPts val="0"/>
                        </a:spcAft>
                        <a:buClrTx/>
                        <a:buSzTx/>
                        <a:buFontTx/>
                        <a:buAutoNum type="arabicPeriod"/>
                        <a:tabLst/>
                        <a:defRPr/>
                      </a:pPr>
                      <a:r>
                        <a:rPr lang="en-GB" sz="1600" dirty="0"/>
                        <a:t>Higher MPC in U-x800 feed</a:t>
                      </a:r>
                    </a:p>
                    <a:p>
                      <a:pPr marL="457200" marR="0" lvl="0" indent="-457200" algn="l" defTabSz="1219170" rtl="0" eaLnBrk="1" fontAlgn="auto" latinLnBrk="0" hangingPunct="1">
                        <a:lnSpc>
                          <a:spcPct val="100000"/>
                        </a:lnSpc>
                        <a:spcBef>
                          <a:spcPts val="0"/>
                        </a:spcBef>
                        <a:spcAft>
                          <a:spcPts val="0"/>
                        </a:spcAft>
                        <a:buClrTx/>
                        <a:buSzTx/>
                        <a:buFontTx/>
                        <a:buAutoNum type="arabicPeriod"/>
                        <a:tabLst/>
                        <a:defRPr/>
                      </a:pPr>
                      <a:endParaRPr lang="en-GB" sz="1600" dirty="0"/>
                    </a:p>
                    <a:p>
                      <a:pPr marL="457200" marR="0" lvl="0" indent="-457200" algn="l" defTabSz="1219170" rtl="0" eaLnBrk="1" fontAlgn="auto" latinLnBrk="0" hangingPunct="1">
                        <a:lnSpc>
                          <a:spcPct val="100000"/>
                        </a:lnSpc>
                        <a:spcBef>
                          <a:spcPts val="0"/>
                        </a:spcBef>
                        <a:spcAft>
                          <a:spcPts val="0"/>
                        </a:spcAft>
                        <a:buClrTx/>
                        <a:buSzTx/>
                        <a:buFontTx/>
                        <a:buAutoNum type="arabicPeriod"/>
                        <a:tabLst/>
                        <a:defRPr/>
                      </a:pPr>
                      <a:r>
                        <a:rPr lang="en-GB" sz="1600" dirty="0"/>
                        <a:t>Higher MPC in crude SM</a:t>
                      </a:r>
                    </a:p>
                    <a:p>
                      <a:pPr marL="457200" marR="0" lvl="0" indent="-457200" algn="l" defTabSz="1219170" rtl="0" eaLnBrk="1" fontAlgn="auto" latinLnBrk="0" hangingPunct="1">
                        <a:lnSpc>
                          <a:spcPct val="100000"/>
                        </a:lnSpc>
                        <a:spcBef>
                          <a:spcPts val="0"/>
                        </a:spcBef>
                        <a:spcAft>
                          <a:spcPts val="0"/>
                        </a:spcAft>
                        <a:buClrTx/>
                        <a:buSzTx/>
                        <a:buFontTx/>
                        <a:buAutoNum type="arabicPeriod"/>
                        <a:tabLst/>
                        <a:defRPr/>
                      </a:pPr>
                      <a:r>
                        <a:rPr lang="en-GB" sz="1600" dirty="0"/>
                        <a:t>Precursor tank inventory management </a:t>
                      </a:r>
                    </a:p>
                  </a:txBody>
                  <a:tcPr/>
                </a:tc>
                <a:tc>
                  <a:txBody>
                    <a:bodyPr/>
                    <a:lstStyle/>
                    <a:p>
                      <a:pPr marL="0" indent="0">
                        <a:buNone/>
                      </a:pPr>
                      <a:endParaRPr lang="en-GB" sz="1600" dirty="0"/>
                    </a:p>
                    <a:p>
                      <a:pPr marL="457200" indent="-457200">
                        <a:buAutoNum type="arabicPeriod"/>
                      </a:pPr>
                      <a:r>
                        <a:rPr lang="en-GB" sz="1600" dirty="0"/>
                        <a:t>Not exp to be a major issue</a:t>
                      </a:r>
                    </a:p>
                    <a:p>
                      <a:pPr marL="457200" indent="-457200">
                        <a:buAutoNum type="arabicPeriod"/>
                      </a:pPr>
                      <a:r>
                        <a:rPr lang="en-GB" sz="1600" dirty="0"/>
                        <a:t>C-602 optimisation should be able to handle</a:t>
                      </a:r>
                    </a:p>
                    <a:p>
                      <a:pPr marL="457200" indent="-457200">
                        <a:buAutoNum type="arabicPeriod"/>
                      </a:pPr>
                      <a:r>
                        <a:rPr lang="en-GB" sz="1600" dirty="0"/>
                        <a:t>More frequent EB washes</a:t>
                      </a:r>
                    </a:p>
                    <a:p>
                      <a:pPr marL="457200" indent="-457200">
                        <a:buAutoNum type="arabicPeriod"/>
                      </a:pPr>
                      <a:endParaRPr lang="en-GB" sz="1600" dirty="0"/>
                    </a:p>
                    <a:p>
                      <a:pPr marL="457200" indent="-457200">
                        <a:buAutoNum type="arabicPeriod"/>
                      </a:pPr>
                      <a:endParaRPr lang="en-GB" sz="1600" dirty="0"/>
                    </a:p>
                    <a:p>
                      <a:pPr marL="457200" indent="-457200">
                        <a:buAutoNum type="arabicPeriod"/>
                      </a:pPr>
                      <a:r>
                        <a:rPr lang="en-GB" sz="1600" dirty="0"/>
                        <a:t>Not exp to be a major issue</a:t>
                      </a:r>
                    </a:p>
                    <a:p>
                      <a:pPr marL="457200" indent="-457200">
                        <a:buAutoNum type="arabicPeriod"/>
                      </a:pPr>
                      <a:endParaRPr lang="en-GB" sz="1600" dirty="0"/>
                    </a:p>
                    <a:p>
                      <a:pPr marL="457200" indent="-457200">
                        <a:buAutoNum type="arabicPeriod"/>
                      </a:pPr>
                      <a:r>
                        <a:rPr lang="en-GB" sz="1600" dirty="0"/>
                        <a:t>Can be handled by U-x700</a:t>
                      </a:r>
                    </a:p>
                    <a:p>
                      <a:pPr marL="457200" indent="-457200">
                        <a:buAutoNum type="arabicPeriod"/>
                      </a:pPr>
                      <a:r>
                        <a:rPr lang="en-GB" sz="1600" dirty="0"/>
                        <a:t>To be discussed </a:t>
                      </a:r>
                    </a:p>
                  </a:txBody>
                  <a:tcPr/>
                </a:tc>
                <a:tc>
                  <a:txBody>
                    <a:bodyPr/>
                    <a:lstStyle/>
                    <a:p>
                      <a:pPr marL="457200" indent="-457200" algn="l" defTabSz="1219170" rtl="0" eaLnBrk="1" latinLnBrk="0" hangingPunct="1">
                        <a:buAutoNum type="arabicPeriod"/>
                      </a:pPr>
                      <a:endParaRPr lang="en-GB" sz="1600" kern="1200" dirty="0">
                        <a:solidFill>
                          <a:schemeClr val="dk1"/>
                        </a:solidFill>
                        <a:latin typeface="+mn-lt"/>
                        <a:ea typeface="+mn-ea"/>
                        <a:cs typeface="+mn-cs"/>
                      </a:endParaRPr>
                    </a:p>
                    <a:p>
                      <a:pPr marL="457200" indent="-457200" algn="l" defTabSz="1219170" rtl="0" eaLnBrk="1" latinLnBrk="0" hangingPunct="1">
                        <a:buAutoNum type="arabicPeriod"/>
                      </a:pPr>
                      <a:r>
                        <a:rPr lang="en-GB" sz="1600" kern="1200" dirty="0">
                          <a:solidFill>
                            <a:schemeClr val="dk1"/>
                          </a:solidFill>
                          <a:latin typeface="+mn-lt"/>
                          <a:ea typeface="+mn-ea"/>
                          <a:cs typeface="+mn-cs"/>
                        </a:rPr>
                        <a:t>NA</a:t>
                      </a:r>
                    </a:p>
                    <a:p>
                      <a:pPr marL="457200" indent="-457200" algn="l" defTabSz="1219170" rtl="0" eaLnBrk="1" latinLnBrk="0" hangingPunct="1">
                        <a:buAutoNum type="arabicPeriod"/>
                      </a:pPr>
                      <a:r>
                        <a:rPr lang="en-GB" sz="1600" kern="1200" dirty="0">
                          <a:solidFill>
                            <a:schemeClr val="dk1"/>
                          </a:solidFill>
                          <a:latin typeface="+mn-lt"/>
                          <a:ea typeface="+mn-ea"/>
                          <a:cs typeface="+mn-cs"/>
                        </a:rPr>
                        <a:t>Study Cx602 control &amp; impact on U-x100 </a:t>
                      </a:r>
                    </a:p>
                    <a:p>
                      <a:pPr marL="457200" indent="-457200" algn="l" defTabSz="1219170" rtl="0" eaLnBrk="1" latinLnBrk="0" hangingPunct="1">
                        <a:buAutoNum type="arabicPeriod"/>
                      </a:pPr>
                      <a:r>
                        <a:rPr lang="en-GB" sz="1600" kern="1200" dirty="0">
                          <a:solidFill>
                            <a:schemeClr val="dk1"/>
                          </a:solidFill>
                          <a:latin typeface="+mn-lt"/>
                          <a:ea typeface="+mn-ea"/>
                          <a:cs typeface="+mn-cs"/>
                        </a:rPr>
                        <a:t>Discussion with ops</a:t>
                      </a:r>
                    </a:p>
                    <a:p>
                      <a:pPr marL="457200" indent="-457200" algn="l" defTabSz="1219170" rtl="0" eaLnBrk="1" latinLnBrk="0" hangingPunct="1">
                        <a:buAutoNum type="arabicPeriod"/>
                      </a:pPr>
                      <a:endParaRPr lang="en-GB" sz="1600" kern="1200" dirty="0">
                        <a:solidFill>
                          <a:schemeClr val="dk1"/>
                        </a:solidFill>
                        <a:latin typeface="+mn-lt"/>
                        <a:ea typeface="+mn-ea"/>
                        <a:cs typeface="+mn-cs"/>
                      </a:endParaRPr>
                    </a:p>
                    <a:p>
                      <a:pPr marL="457200" indent="-457200" algn="l" defTabSz="1219170" rtl="0" eaLnBrk="1" latinLnBrk="0" hangingPunct="1">
                        <a:buAutoNum type="arabicPeriod"/>
                      </a:pPr>
                      <a:r>
                        <a:rPr lang="en-GB" sz="1600" kern="1200" dirty="0">
                          <a:solidFill>
                            <a:schemeClr val="dk1"/>
                          </a:solidFill>
                          <a:latin typeface="+mn-lt"/>
                          <a:ea typeface="+mn-ea"/>
                          <a:cs typeface="+mn-cs"/>
                        </a:rPr>
                        <a:t>R-x801 RIT marginal increase (reversible ?)</a:t>
                      </a:r>
                    </a:p>
                  </a:txBody>
                  <a:tcPr/>
                </a:tc>
                <a:extLst>
                  <a:ext uri="{0D108BD9-81ED-4DB2-BD59-A6C34878D82A}">
                    <a16:rowId xmlns:a16="http://schemas.microsoft.com/office/drawing/2014/main" val="2799658165"/>
                  </a:ext>
                </a:extLst>
              </a:tr>
              <a:tr h="370840">
                <a:tc>
                  <a:txBody>
                    <a:bodyPr/>
                    <a:lstStyle/>
                    <a:p>
                      <a:r>
                        <a:rPr lang="en-GB" sz="1600" b="1" dirty="0"/>
                        <a:t>Lower SM selectivity</a:t>
                      </a:r>
                    </a:p>
                    <a:p>
                      <a:pPr marL="342900" indent="-342900" algn="l" defTabSz="1219170" rtl="0" eaLnBrk="1" latinLnBrk="0" hangingPunct="1">
                        <a:buFont typeface="+mj-lt"/>
                        <a:buAutoNum type="arabicPeriod"/>
                      </a:pPr>
                      <a:r>
                        <a:rPr lang="en-GB" sz="1600" kern="1200" dirty="0">
                          <a:solidFill>
                            <a:schemeClr val="dk1"/>
                          </a:solidFill>
                          <a:latin typeface="+mn-lt"/>
                          <a:ea typeface="+mn-ea"/>
                          <a:cs typeface="+mn-cs"/>
                        </a:rPr>
                        <a:t>Higher EB:SM ratio</a:t>
                      </a:r>
                    </a:p>
                    <a:p>
                      <a:pPr marL="342900" indent="-342900" algn="l" defTabSz="1219170" rtl="0" eaLnBrk="1" latinLnBrk="0" hangingPunct="1">
                        <a:buFont typeface="+mj-lt"/>
                        <a:buAutoNum type="arabicPeriod"/>
                      </a:pPr>
                      <a:r>
                        <a:rPr lang="en-GB" sz="1600" kern="1200" dirty="0">
                          <a:solidFill>
                            <a:schemeClr val="dk1"/>
                          </a:solidFill>
                          <a:latin typeface="+mn-lt"/>
                          <a:ea typeface="+mn-ea"/>
                          <a:cs typeface="+mn-cs"/>
                        </a:rPr>
                        <a:t>Higher backpressure (owing to more HE make)</a:t>
                      </a:r>
                      <a:endParaRPr lang="en-GB" sz="1600" b="0" dirty="0"/>
                    </a:p>
                  </a:txBody>
                  <a:tcPr/>
                </a:tc>
                <a:tc>
                  <a:txBody>
                    <a:bodyPr/>
                    <a:lstStyle/>
                    <a:p>
                      <a:endParaRPr lang="en-GB" sz="1600" dirty="0"/>
                    </a:p>
                    <a:p>
                      <a:r>
                        <a:rPr lang="en-GB" sz="1600" dirty="0"/>
                        <a:t>No operational handle </a:t>
                      </a:r>
                    </a:p>
                    <a:p>
                      <a:endParaRPr lang="en-GB" sz="1600" dirty="0"/>
                    </a:p>
                  </a:txBody>
                  <a:tcPr/>
                </a:tc>
                <a:tc>
                  <a:txBody>
                    <a:bodyPr/>
                    <a:lstStyle/>
                    <a:p>
                      <a:endParaRPr lang="en-GB" sz="1600" dirty="0"/>
                    </a:p>
                    <a:p>
                      <a:r>
                        <a:rPr lang="en-GB" sz="1600" dirty="0"/>
                        <a:t>Economic loss</a:t>
                      </a:r>
                    </a:p>
                  </a:txBody>
                  <a:tcPr/>
                </a:tc>
                <a:extLst>
                  <a:ext uri="{0D108BD9-81ED-4DB2-BD59-A6C34878D82A}">
                    <a16:rowId xmlns:a16="http://schemas.microsoft.com/office/drawing/2014/main" val="768869607"/>
                  </a:ext>
                </a:extLst>
              </a:tr>
              <a:tr h="370840">
                <a:tc>
                  <a:txBody>
                    <a:bodyPr/>
                    <a:lstStyle/>
                    <a:p>
                      <a:r>
                        <a:rPr lang="en-GB" sz="1600" dirty="0"/>
                        <a:t>Sub-optimal performance after Carbon burn off (data awaited) </a:t>
                      </a:r>
                      <a:r>
                        <a:rPr lang="en-GB" sz="1600" dirty="0">
                          <a:sym typeface="Wingdings" panose="05000000000000000000" pitchFamily="2" charset="2"/>
                        </a:rPr>
                        <a:t> lower cumulative SM make, lower run length </a:t>
                      </a:r>
                      <a:endParaRPr lang="en-GB" sz="1600" dirty="0"/>
                    </a:p>
                  </a:txBody>
                  <a:tcPr/>
                </a:tc>
                <a:tc>
                  <a:txBody>
                    <a:bodyPr/>
                    <a:lstStyle/>
                    <a:p>
                      <a:r>
                        <a:rPr lang="en-GB" sz="1600" dirty="0"/>
                        <a:t>Next batch of catalyst should be available at site </a:t>
                      </a:r>
                    </a:p>
                  </a:txBody>
                  <a:tcPr/>
                </a:tc>
                <a:tc>
                  <a:txBody>
                    <a:bodyPr/>
                    <a:lstStyle/>
                    <a:p>
                      <a:r>
                        <a:rPr lang="en-GB" sz="1600" dirty="0"/>
                        <a:t>Capex constraints </a:t>
                      </a:r>
                    </a:p>
                  </a:txBody>
                  <a:tcPr/>
                </a:tc>
                <a:extLst>
                  <a:ext uri="{0D108BD9-81ED-4DB2-BD59-A6C34878D82A}">
                    <a16:rowId xmlns:a16="http://schemas.microsoft.com/office/drawing/2014/main" val="3588220427"/>
                  </a:ext>
                </a:extLst>
              </a:tr>
            </a:tbl>
          </a:graphicData>
        </a:graphic>
      </p:graphicFrame>
      <p:sp>
        <p:nvSpPr>
          <p:cNvPr id="4" name="Slide Number Placeholder 3">
            <a:extLst>
              <a:ext uri="{FF2B5EF4-FFF2-40B4-BE49-F238E27FC236}">
                <a16:creationId xmlns:a16="http://schemas.microsoft.com/office/drawing/2014/main" id="{9FA3C723-8B3E-4CFE-9350-2121F81795B3}"/>
              </a:ext>
            </a:extLst>
          </p:cNvPr>
          <p:cNvSpPr>
            <a:spLocks noGrp="1"/>
          </p:cNvSpPr>
          <p:nvPr>
            <p:ph type="sldNum" sz="quarter" idx="4"/>
          </p:nvPr>
        </p:nvSpPr>
        <p:spPr/>
        <p:txBody>
          <a:bodyPr/>
          <a:lstStyle/>
          <a:p>
            <a:fld id="{D32BAE6A-B452-4007-8177-56DD051636F9}" type="slidenum">
              <a:rPr lang="en-GB" smtClean="0"/>
              <a:pPr/>
              <a:t>22</a:t>
            </a:fld>
            <a:endParaRPr lang="en-GB" dirty="0"/>
          </a:p>
        </p:txBody>
      </p:sp>
      <p:sp>
        <p:nvSpPr>
          <p:cNvPr id="7" name="TextBox 6">
            <a:extLst>
              <a:ext uri="{FF2B5EF4-FFF2-40B4-BE49-F238E27FC236}">
                <a16:creationId xmlns:a16="http://schemas.microsoft.com/office/drawing/2014/main" id="{99CDAC63-4D9C-4D98-A70E-340E96B1C75D}"/>
              </a:ext>
            </a:extLst>
          </p:cNvPr>
          <p:cNvSpPr txBox="1"/>
          <p:nvPr/>
        </p:nvSpPr>
        <p:spPr bwMode="auto">
          <a:xfrm>
            <a:off x="11064339" y="117856"/>
            <a:ext cx="875240" cy="369332"/>
          </a:xfrm>
          <a:prstGeom prst="rect">
            <a:avLst/>
          </a:prstGeom>
          <a:noFill/>
          <a:ln w="9525" algn="ctr">
            <a:noFill/>
            <a:miter lim="800000"/>
            <a:headEnd/>
            <a:tailEnd/>
          </a:ln>
        </p:spPr>
        <p:txBody>
          <a:bodyPr vert="horz" wrap="none" lIns="0" tIns="0" rIns="0" bIns="0" numCol="1" rtlCol="0" anchor="t" anchorCtr="0" compatLnSpc="1">
            <a:prstTxWarp prst="textNoShape">
              <a:avLst/>
            </a:prstTxWarp>
            <a:spAutoFit/>
          </a:bodyPr>
          <a:lstStyle/>
          <a:p>
            <a:r>
              <a:rPr lang="en-GB" dirty="0">
                <a:solidFill>
                  <a:srgbClr val="C00000"/>
                </a:solidFill>
              </a:rPr>
              <a:t>DRAFT</a:t>
            </a:r>
          </a:p>
        </p:txBody>
      </p:sp>
    </p:spTree>
    <p:extLst>
      <p:ext uri="{BB962C8B-B14F-4D97-AF65-F5344CB8AC3E}">
        <p14:creationId xmlns:p14="http://schemas.microsoft.com/office/powerpoint/2010/main" val="1990382068"/>
      </p:ext>
    </p:extLst>
  </p:cSld>
  <p:clrMapOvr>
    <a:masterClrMapping/>
  </p:clrMapOvr>
  <p:transition/>
</p:sld>
</file>

<file path=ppt/theme/theme1.xml><?xml version="1.0" encoding="utf-8"?>
<a:theme xmlns:a="http://schemas.openxmlformats.org/drawingml/2006/main" name="CSU Validation">
  <a:themeElements>
    <a:clrScheme name="Shell Colour Palette">
      <a:dk1>
        <a:srgbClr val="595959"/>
      </a:dk1>
      <a:lt1>
        <a:srgbClr val="FFFFFF"/>
      </a:lt1>
      <a:dk2>
        <a:srgbClr val="A6A6A6"/>
      </a:dk2>
      <a:lt2>
        <a:srgbClr val="D9D9D9"/>
      </a:lt2>
      <a:accent1>
        <a:srgbClr val="FBCE07"/>
      </a:accent1>
      <a:accent2>
        <a:srgbClr val="DD1D21"/>
      </a:accent2>
      <a:accent3>
        <a:srgbClr val="003C88"/>
      </a:accent3>
      <a:accent4>
        <a:srgbClr val="641964"/>
      </a:accent4>
      <a:accent5>
        <a:srgbClr val="008443"/>
      </a:accent5>
      <a:accent6>
        <a:srgbClr val="EB8705"/>
      </a:accent6>
      <a:hlink>
        <a:srgbClr val="000000"/>
      </a:hlink>
      <a:folHlink>
        <a:srgbClr val="000000"/>
      </a:folHlink>
    </a:clrScheme>
    <a:fontScheme name="Shell Theme Fonts">
      <a:majorFont>
        <a:latin typeface="Futura Bold"/>
        <a:ea typeface=""/>
        <a:cs typeface=""/>
      </a:majorFont>
      <a:minorFont>
        <a:latin typeface="Futura Medium"/>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bwMode="auto">
        <a:noFill/>
        <a:ln w="9525" algn="ctr">
          <a:noFill/>
          <a:miter lim="800000"/>
          <a:headEnd/>
          <a:tailEnd/>
        </a:ln>
      </a:spPr>
      <a:bodyPr vert="horz" wrap="square" lIns="0" tIns="0" rIns="0" bIns="0" numCol="1" anchor="t" anchorCtr="0" compatLnSpc="1">
        <a:prstTxWarp prst="textNoShape">
          <a:avLst/>
        </a:prstTxWarp>
      </a:bodyPr>
      <a:lstStyle>
        <a:defPPr>
          <a:defRPr smtClean="0"/>
        </a:defPPr>
      </a:lstStyle>
    </a:txDef>
  </a:objectDefaults>
  <a:extraClrSchemeLst/>
  <a:custClrLst>
    <a:custClr name="Shell-yellow">
      <a:srgbClr val="FBCE07"/>
    </a:custClr>
    <a:custClr name="Shell-yellow-60%">
      <a:srgbClr val="FDE26A"/>
    </a:custClr>
    <a:custClr name="Shell-yellow-40%">
      <a:srgbClr val="FDEB9C"/>
    </a:custClr>
    <a:custClr name="Shell-yellow-20%">
      <a:srgbClr val="FEF5CD"/>
    </a:custClr>
    <a:custClr name="Shell-yellow-20%">
      <a:srgbClr val="FEF5CD"/>
    </a:custClr>
    <a:custClr name="Shell-red">
      <a:srgbClr val="DD1D21"/>
    </a:custClr>
    <a:custClr name="Shell-red-60%">
      <a:srgbClr val="EB777A"/>
    </a:custClr>
    <a:custClr name="Shell-red-40%">
      <a:srgbClr val="F1A5A6"/>
    </a:custClr>
    <a:custClr name="Shell-red-20%">
      <a:srgbClr val="F8D2D3"/>
    </a:custClr>
    <a:custClr name="Shell-white">
      <a:srgbClr val="FFFFFF"/>
    </a:custClr>
    <a:custClr name="Shell-black">
      <a:srgbClr val="000000"/>
    </a:custClr>
    <a:custClr name="Shell-very dark grey">
      <a:srgbClr val="404040"/>
    </a:custClr>
    <a:custClr name="Shell-dark grey">
      <a:srgbClr val="595959"/>
    </a:custClr>
    <a:custClr name="Shell-mid grey">
      <a:srgbClr val="7F7F7F"/>
    </a:custClr>
    <a:custClr name="Shell-light grey">
      <a:srgbClr val="A6A6A6"/>
    </a:custClr>
    <a:custClr name="Shell-pale grey">
      <a:srgbClr val="D9D9D9"/>
    </a:custClr>
    <a:custClr name="Shell-very pale grey">
      <a:srgbClr val="F7F7F7"/>
    </a:custClr>
    <a:custClr name="Shell-dark blue">
      <a:srgbClr val="003C88"/>
    </a:custClr>
    <a:custClr name="Shell-dark blue-60%">
      <a:srgbClr val="668AB8"/>
    </a:custClr>
    <a:custClr name="Shell-dark blue-40%">
      <a:srgbClr val="99B1CF"/>
    </a:custClr>
    <a:custClr name="Shell-dark blue-20%">
      <a:srgbClr val="CCD8E7"/>
    </a:custClr>
    <a:custClr name="Shell-mid blue">
      <a:srgbClr val="009EB4"/>
    </a:custClr>
    <a:custClr name="Shell-mid blue-60%">
      <a:srgbClr val="66C5D2"/>
    </a:custClr>
    <a:custClr name="Shell-mid blue-40%">
      <a:srgbClr val="99D8E1"/>
    </a:custClr>
    <a:custClr name="Shell-mid blue-20%">
      <a:srgbClr val="CCECF0"/>
    </a:custClr>
    <a:custClr name="Shell-light blue">
      <a:srgbClr val="89CFDC"/>
    </a:custClr>
    <a:custClr name="Shell-light blue-60%">
      <a:srgbClr val="B8E2EA"/>
    </a:custClr>
    <a:custClr name="Shell-light blue-40%">
      <a:srgbClr val="D0ECF1"/>
    </a:custClr>
    <a:custClr name="Shell-light blue-20%">
      <a:srgbClr val="E7F5F8"/>
    </a:custClr>
    <a:custClr name="Shell-light green">
      <a:srgbClr val="BED50F"/>
    </a:custClr>
    <a:custClr name="Shell-light green-60%">
      <a:srgbClr val="D8E66F"/>
    </a:custClr>
    <a:custClr name="Shell-light green-40%">
      <a:srgbClr val="E5EE9F"/>
    </a:custClr>
    <a:custClr name="Shell-light green-20%">
      <a:srgbClr val="F2F7CF"/>
    </a:custClr>
    <a:custClr name="Shell-dark green">
      <a:srgbClr val="008443"/>
    </a:custClr>
    <a:custClr name="Shell-dark green-60%">
      <a:srgbClr val="66B58E"/>
    </a:custClr>
    <a:custClr name="Shell-dark green-40%">
      <a:srgbClr val="99CEB4"/>
    </a:custClr>
    <a:custClr name="Shell-dark green-20%">
      <a:srgbClr val="CCE6D9"/>
    </a:custClr>
    <a:custClr name="Shell-purple">
      <a:srgbClr val="641964"/>
    </a:custClr>
    <a:custClr name="Shell-purple-60%">
      <a:srgbClr val="A275A2"/>
    </a:custClr>
    <a:custClr name="Shell-purple-40%">
      <a:srgbClr val="C1A3C1"/>
    </a:custClr>
    <a:custClr name="Shell-purple-20%">
      <a:srgbClr val="E0D1E0"/>
    </a:custClr>
    <a:custClr name="Shell-lilac">
      <a:srgbClr val="BA95BE"/>
    </a:custClr>
    <a:custClr name="Shell-lilac-60%">
      <a:srgbClr val="D6BFD8"/>
    </a:custClr>
    <a:custClr name="Shell-lilac-40%">
      <a:srgbClr val="E3D5E5"/>
    </a:custClr>
    <a:custClr name="Shell-orange">
      <a:srgbClr val="EB8705"/>
    </a:custClr>
    <a:custClr name="Shell-orange-60%">
      <a:srgbClr val="F3B769"/>
    </a:custClr>
    <a:custClr name="Shell-orange-40%">
      <a:srgbClr val="F7CF9B"/>
    </a:custClr>
    <a:custClr name="Shell-brown">
      <a:srgbClr val="743410"/>
    </a:custClr>
    <a:custClr name="Shell-brown-60%">
      <a:srgbClr val="AC8570"/>
    </a:custClr>
    <a:custClr name="Shell-brown-40%">
      <a:srgbClr val="C7AE9F"/>
    </a:custClr>
    <a:custClr name="Shell-sand">
      <a:srgbClr val="FFEAC2"/>
    </a:custClr>
  </a:custClrLst>
  <a:extLst>
    <a:ext uri="{05A4C25C-085E-4340-85A3-A5531E510DB2}">
      <thm15:themeFamily xmlns:thm15="http://schemas.microsoft.com/office/thememl/2012/main" name="Shell Template - Widescreen - V25.potx" id="{5E22847D-5CBF-4CA8-8CE3-232DAB546EA5}" vid="{4B24E3B9-20E2-4138-8309-8028B113B2B8}"/>
    </a:ext>
  </a:extLst>
</a:theme>
</file>

<file path=ppt/theme/theme2.xml><?xml version="1.0" encoding="utf-8"?>
<a:theme xmlns:a="http://schemas.openxmlformats.org/drawingml/2006/main" name="Office Theme">
  <a:themeElements>
    <a:clrScheme name="Shell Colour Palette">
      <a:dk1>
        <a:srgbClr val="595959"/>
      </a:dk1>
      <a:lt1>
        <a:srgbClr val="FFFFFF"/>
      </a:lt1>
      <a:dk2>
        <a:srgbClr val="A6A6A6"/>
      </a:dk2>
      <a:lt2>
        <a:srgbClr val="D9D9D9"/>
      </a:lt2>
      <a:accent1>
        <a:srgbClr val="FBCE07"/>
      </a:accent1>
      <a:accent2>
        <a:srgbClr val="DD1D21"/>
      </a:accent2>
      <a:accent3>
        <a:srgbClr val="003C88"/>
      </a:accent3>
      <a:accent4>
        <a:srgbClr val="641964"/>
      </a:accent4>
      <a:accent5>
        <a:srgbClr val="008443"/>
      </a:accent5>
      <a:accent6>
        <a:srgbClr val="EB8705"/>
      </a:accent6>
      <a:hlink>
        <a:srgbClr val="000000"/>
      </a:hlink>
      <a:folHlink>
        <a:srgbClr val="00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Shell Colour Palette">
      <a:dk1>
        <a:srgbClr val="595959"/>
      </a:dk1>
      <a:lt1>
        <a:srgbClr val="FFFFFF"/>
      </a:lt1>
      <a:dk2>
        <a:srgbClr val="A6A6A6"/>
      </a:dk2>
      <a:lt2>
        <a:srgbClr val="D9D9D9"/>
      </a:lt2>
      <a:accent1>
        <a:srgbClr val="FBCE07"/>
      </a:accent1>
      <a:accent2>
        <a:srgbClr val="DD1D21"/>
      </a:accent2>
      <a:accent3>
        <a:srgbClr val="003C88"/>
      </a:accent3>
      <a:accent4>
        <a:srgbClr val="641964"/>
      </a:accent4>
      <a:accent5>
        <a:srgbClr val="008443"/>
      </a:accent5>
      <a:accent6>
        <a:srgbClr val="EB8705"/>
      </a:accent6>
      <a:hlink>
        <a:srgbClr val="000000"/>
      </a:hlink>
      <a:folHlink>
        <a:srgbClr val="00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539E73BED73E34A9CA4EA7CFE12E121" ma:contentTypeVersion="13" ma:contentTypeDescription="Create a new document." ma:contentTypeScope="" ma:versionID="aed77f817f1982dfe749ba1abc0b19dc">
  <xsd:schema xmlns:xsd="http://www.w3.org/2001/XMLSchema" xmlns:xs="http://www.w3.org/2001/XMLSchema" xmlns:p="http://schemas.microsoft.com/office/2006/metadata/properties" xmlns:ns2="0bcdd4cf-5def-4b4d-bad3-901ae116bac0" xmlns:ns3="897a0364-b39f-45a0-9039-2f08dee24fac" targetNamespace="http://schemas.microsoft.com/office/2006/metadata/properties" ma:root="true" ma:fieldsID="9b38de328bb949898c5fa85eb7550a9b" ns2:_="" ns3:_="">
    <xsd:import namespace="0bcdd4cf-5def-4b4d-bad3-901ae116bac0"/>
    <xsd:import namespace="897a0364-b39f-45a0-9039-2f08dee24fac"/>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bcdd4cf-5def-4b4d-bad3-901ae116bac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eb9a6d84-76a0-47a1-9bbb-9b22b079fb1e"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97a0364-b39f-45a0-9039-2f08dee24fac"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cf77be83-6e71-4efb-bf5d-feccb9a435c2}" ma:internalName="TaxCatchAll" ma:showField="CatchAllData" ma:web="897a0364-b39f-45a0-9039-2f08dee24fa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897a0364-b39f-45a0-9039-2f08dee24fac" xsi:nil="true"/>
    <lcf76f155ced4ddcb4097134ff3c332f xmlns="0bcdd4cf-5def-4b4d-bad3-901ae116bac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EB5D4CC0-A440-4AC7-BD6B-9F017653EFD7}"/>
</file>

<file path=customXml/itemProps2.xml><?xml version="1.0" encoding="utf-8"?>
<ds:datastoreItem xmlns:ds="http://schemas.openxmlformats.org/officeDocument/2006/customXml" ds:itemID="{10D199E6-6A1E-4EB0-970D-292EF1839075}"/>
</file>

<file path=customXml/itemProps3.xml><?xml version="1.0" encoding="utf-8"?>
<ds:datastoreItem xmlns:ds="http://schemas.openxmlformats.org/officeDocument/2006/customXml" ds:itemID="{C991773C-2AE1-4ABE-9572-5CDD94D9AB70}"/>
</file>

<file path=docProps/app.xml><?xml version="1.0" encoding="utf-8"?>
<Properties xmlns="http://schemas.openxmlformats.org/officeDocument/2006/extended-properties" xmlns:vt="http://schemas.openxmlformats.org/officeDocument/2006/docPropsVTypes">
  <Template>CSU Validation</Template>
  <TotalTime>63198</TotalTime>
  <Words>2043</Words>
  <Application>Microsoft Office PowerPoint</Application>
  <PresentationFormat>Widescreen</PresentationFormat>
  <Paragraphs>284</Paragraphs>
  <Slides>22</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22</vt:i4>
      </vt:variant>
    </vt:vector>
  </HeadingPairs>
  <TitlesOfParts>
    <vt:vector size="30" baseType="lpstr">
      <vt:lpstr>Times New Roman</vt:lpstr>
      <vt:lpstr>Calibri</vt:lpstr>
      <vt:lpstr>ShellMedium</vt:lpstr>
      <vt:lpstr>Wingdings</vt:lpstr>
      <vt:lpstr>Futura Bold</vt:lpstr>
      <vt:lpstr>Futura Medium</vt:lpstr>
      <vt:lpstr>Arial</vt:lpstr>
      <vt:lpstr>CSU Validation</vt:lpstr>
      <vt:lpstr>BOT Meeting: Jan 2022 SMPO catalyst procurement and development forum </vt:lpstr>
      <vt:lpstr>Agenda</vt:lpstr>
      <vt:lpstr>Business Challenge</vt:lpstr>
      <vt:lpstr>Update/ sequence of events since last BOT meeting</vt:lpstr>
      <vt:lpstr>Summary: CoA, Acid Test &amp; CSA (A18, A19: Star US; A20: Star EU; SGN)</vt:lpstr>
      <vt:lpstr>Summary: Star &amp; Norpro Multi Seq (MSQ) test performance – SEQ 1</vt:lpstr>
      <vt:lpstr>Summary: Star &amp; Norpro Multi Seq (MSQ) test performance – SEQ 2</vt:lpstr>
      <vt:lpstr>Summary: Star &amp; Norpro Multi Seq (MSQ) test performance – SEQ 3</vt:lpstr>
      <vt:lpstr>Summary: Star &amp; Norpro Multi Seq (MSQ) test performance – SEQ 4</vt:lpstr>
      <vt:lpstr>Summary: Star &amp; Norpro Multi Seq (MSQ) test performance – SEQ 5</vt:lpstr>
      <vt:lpstr>Summary: Star &amp; Norpro Multi Seq (MSQ) test performance – SEQ 6</vt:lpstr>
      <vt:lpstr>Priorities and Qualification Scenarios</vt:lpstr>
      <vt:lpstr>Conclusions - U600  </vt:lpstr>
      <vt:lpstr>U800 Catalyst Roadmap (Shell SMPO sites)</vt:lpstr>
      <vt:lpstr>Discussion Items</vt:lpstr>
      <vt:lpstr>PowerPoint Presentation</vt:lpstr>
      <vt:lpstr>PowerPoint Presentation</vt:lpstr>
      <vt:lpstr>U600 Roadmap (Shell SMPO sites) – Accelerated Plan (Proposal) </vt:lpstr>
      <vt:lpstr>Update/ Sequence of events : BASF De Meern Sale &amp; SGN Limitation</vt:lpstr>
      <vt:lpstr>Request for steer</vt:lpstr>
      <vt:lpstr>Implications </vt:lpstr>
      <vt:lpstr>Impact of MSQ test results: risks and mitigations on plant trial</vt:lpstr>
    </vt:vector>
  </TitlesOfParts>
  <Company>Shell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Acid tests</dc:title>
  <dc:creator/>
  <cp:lastModifiedBy>Basak, Kaushik PTIN-PTX/C/S</cp:lastModifiedBy>
  <cp:revision>325</cp:revision>
  <dcterms:created xsi:type="dcterms:W3CDTF">2017-07-13T06:25:21Z</dcterms:created>
  <dcterms:modified xsi:type="dcterms:W3CDTF">2022-01-18T09:08:20Z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WizKit Template Type">
    <vt:lpwstr>Widescreen</vt:lpwstr>
  </property>
  <property fmtid="{D5CDD505-2E9C-101B-9397-08002B2CF9AE}" pid="3" name="WizKit Template Version">
    <vt:i4>4</vt:i4>
  </property>
  <property fmtid="{D5CDD505-2E9C-101B-9397-08002B2CF9AE}" pid="4" name="ContentTypeId">
    <vt:lpwstr>0x010100C539E73BED73E34A9CA4EA7CFE12E121</vt:lpwstr>
  </property>
</Properties>
</file>