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Layouts/slideLayout51.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theme/theme1.xml" ContentType="application/vnd.openxmlformats-officedocument.theme+xml"/>
  <Override PartName="/ppt/theme/theme5.xml" ContentType="application/vnd.openxmlformats-officedocument.theme+xml"/>
  <Override PartName="/ppt/theme/theme4.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8" r:id="rId2"/>
    <p:sldMasterId id="2147483714" r:id="rId3"/>
    <p:sldMasterId id="2147483732" r:id="rId4"/>
  </p:sldMasterIdLst>
  <p:notesMasterIdLst>
    <p:notesMasterId r:id="rId19"/>
  </p:notesMasterIdLst>
  <p:sldIdLst>
    <p:sldId id="256" r:id="rId5"/>
    <p:sldId id="898" r:id="rId6"/>
    <p:sldId id="268" r:id="rId7"/>
    <p:sldId id="875" r:id="rId8"/>
    <p:sldId id="504" r:id="rId9"/>
    <p:sldId id="492" r:id="rId10"/>
    <p:sldId id="900" r:id="rId11"/>
    <p:sldId id="367" r:id="rId12"/>
    <p:sldId id="376" r:id="rId13"/>
    <p:sldId id="354" r:id="rId14"/>
    <p:sldId id="878" r:id="rId15"/>
    <p:sldId id="453" r:id="rId16"/>
    <p:sldId id="505" r:id="rId17"/>
    <p:sldId id="895" r:id="rId18"/>
  </p:sldIdLst>
  <p:sldSz cx="12192000" cy="6858000"/>
  <p:notesSz cx="7010400" cy="9296400"/>
  <p:defaultTex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tkar, Ashvini Santosh SEPL-DMA/1291X" initials="KASS" lastIdx="1" clrIdx="0">
    <p:extLst>
      <p:ext uri="{19B8F6BF-5375-455C-9EA6-DF929625EA0E}">
        <p15:presenceInfo xmlns:p15="http://schemas.microsoft.com/office/powerpoint/2012/main" userId="S::A.Katkar@shell.com::812787f0-31ab-4378-9a32-5b4836355387" providerId="AD"/>
      </p:ext>
    </p:extLst>
  </p:cmAuthor>
  <p:cmAuthor id="2" name="Pal, Debayan SEPL-DMA/127" initials="PDSD" lastIdx="1" clrIdx="1">
    <p:extLst>
      <p:ext uri="{19B8F6BF-5375-455C-9EA6-DF929625EA0E}">
        <p15:presenceInfo xmlns:p15="http://schemas.microsoft.com/office/powerpoint/2012/main" userId="S::D.Pal@shell.com::57662572-110a-4179-9976-65d11c55c6c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EFC24"/>
    <a:srgbClr val="20D0E2"/>
    <a:srgbClr val="F10999"/>
    <a:srgbClr val="0000FF"/>
    <a:srgbClr val="26FA5E"/>
    <a:srgbClr val="15047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173" autoAdjust="0"/>
    <p:restoredTop sz="93792" autoAdjust="0"/>
  </p:normalViewPr>
  <p:slideViewPr>
    <p:cSldViewPr snapToGrid="0">
      <p:cViewPr varScale="1">
        <p:scale>
          <a:sx n="114" d="100"/>
          <a:sy n="114" d="100"/>
        </p:scale>
        <p:origin x="636"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customXml" Target="../customXml/item2.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customXml" Target="../customXml/item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 Id="rId27"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GB">
              <a:latin typeface="Futura Medium" panose="00000400000000000000" pitchFamily="2" charset="0"/>
            </a:endParaRPr>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BB232CB4-E829-4BA7-93A9-9691A49E7705}" type="datetimeFigureOut">
              <a:rPr lang="en-GB" smtClean="0">
                <a:latin typeface="Futura Medium" panose="00000400000000000000" pitchFamily="2" charset="0"/>
              </a:rPr>
              <a:t>17/10/2022</a:t>
            </a:fld>
            <a:endParaRPr lang="en-GB">
              <a:latin typeface="Futura Medium" panose="00000400000000000000" pitchFamily="2" charset="0"/>
            </a:endParaRPr>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GB">
              <a:latin typeface="Futura Medium" panose="00000400000000000000" pitchFamily="2" charset="0"/>
            </a:endParaRPr>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GB">
              <a:latin typeface="Futura Medium" panose="00000400000000000000" pitchFamily="2" charset="0"/>
            </a:endParaRPr>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25660FA2-C935-46AC-97D6-A42E45765154}" type="slidenum">
              <a:rPr lang="en-GB" smtClean="0">
                <a:latin typeface="Futura Medium" panose="00000400000000000000" pitchFamily="2" charset="0"/>
              </a:rPr>
              <a:t>‹#›</a:t>
            </a:fld>
            <a:endParaRPr lang="en-GB">
              <a:latin typeface="Futura Medium" panose="00000400000000000000" pitchFamily="2" charset="0"/>
            </a:endParaRPr>
          </a:p>
        </p:txBody>
      </p:sp>
    </p:spTree>
    <p:extLst>
      <p:ext uri="{BB962C8B-B14F-4D97-AF65-F5344CB8AC3E}">
        <p14:creationId xmlns:p14="http://schemas.microsoft.com/office/powerpoint/2010/main" val="39022004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E7525-100%</a:t>
            </a:r>
          </a:p>
          <a:p>
            <a:r>
              <a:rPr lang="en-GB" dirty="0"/>
              <a:t>E7524-100%</a:t>
            </a:r>
          </a:p>
          <a:p>
            <a:r>
              <a:rPr lang="en-GB" dirty="0">
                <a:solidFill>
                  <a:schemeClr val="accent2"/>
                </a:solidFill>
              </a:rPr>
              <a:t>E7508ABCD- 40%</a:t>
            </a:r>
          </a:p>
        </p:txBody>
      </p:sp>
      <p:sp>
        <p:nvSpPr>
          <p:cNvPr id="4" name="Slide Number Placeholder 3"/>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E8211B96-24D2-4ECD-828A-135C6BE414D8}" type="slidenum">
              <a:rPr kumimoji="0" lang="en-GB" sz="1200" b="0" i="0" u="none" strike="noStrike" kern="1200" cap="none" spc="0" normalizeH="0" baseline="0" noProof="0" smtClean="0">
                <a:ln>
                  <a:noFill/>
                </a:ln>
                <a:solidFill>
                  <a:prstClr val="black"/>
                </a:solidFill>
                <a:effectLst/>
                <a:uLnTx/>
                <a:uFillTx/>
                <a:latin typeface="Futura Medium" panose="00000400000000000000" pitchFamily="2" charset="0"/>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Futura Medium" panose="00000400000000000000" pitchFamily="2" charset="0"/>
              <a:ea typeface="+mn-ea"/>
              <a:cs typeface="+mn-cs"/>
            </a:endParaRPr>
          </a:p>
        </p:txBody>
      </p:sp>
    </p:spTree>
    <p:extLst>
      <p:ext uri="{BB962C8B-B14F-4D97-AF65-F5344CB8AC3E}">
        <p14:creationId xmlns:p14="http://schemas.microsoft.com/office/powerpoint/2010/main" val="3130654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5660FA2-C935-46AC-97D6-A42E45765154}" type="slidenum">
              <a:rPr lang="en-GB" smtClean="0">
                <a:latin typeface="Futura Medium" panose="00000400000000000000" pitchFamily="2" charset="0"/>
              </a:rPr>
              <a:t>5</a:t>
            </a:fld>
            <a:endParaRPr lang="en-GB">
              <a:latin typeface="Futura Medium" panose="00000400000000000000" pitchFamily="2" charset="0"/>
            </a:endParaRPr>
          </a:p>
        </p:txBody>
      </p:sp>
    </p:spTree>
    <p:extLst>
      <p:ext uri="{BB962C8B-B14F-4D97-AF65-F5344CB8AC3E}">
        <p14:creationId xmlns:p14="http://schemas.microsoft.com/office/powerpoint/2010/main" val="34711362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VIR will be more than 1</a:t>
            </a:r>
          </a:p>
        </p:txBody>
      </p:sp>
      <p:sp>
        <p:nvSpPr>
          <p:cNvPr id="4" name="Slide Number Placeholder 3"/>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25660FA2-C935-46AC-97D6-A42E45765154}" type="slidenum">
              <a:rPr kumimoji="0" lang="en-GB" sz="1200" b="0" i="0" u="none" strike="noStrike" kern="1200" cap="none" spc="0" normalizeH="0" baseline="0" noProof="0" smtClean="0">
                <a:ln>
                  <a:noFill/>
                </a:ln>
                <a:solidFill>
                  <a:prstClr val="black"/>
                </a:solidFill>
                <a:effectLst/>
                <a:uLnTx/>
                <a:uFillTx/>
                <a:latin typeface="Futura Medium" panose="00000400000000000000" pitchFamily="2" charset="0"/>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Futura Medium" panose="00000400000000000000" pitchFamily="2" charset="0"/>
              <a:ea typeface="+mn-ea"/>
              <a:cs typeface="+mn-cs"/>
            </a:endParaRPr>
          </a:p>
        </p:txBody>
      </p:sp>
    </p:spTree>
    <p:extLst>
      <p:ext uri="{BB962C8B-B14F-4D97-AF65-F5344CB8AC3E}">
        <p14:creationId xmlns:p14="http://schemas.microsoft.com/office/powerpoint/2010/main" val="27895584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p:cNvSpPr>
            <a:spLocks noGrp="1"/>
          </p:cNvSpPr>
          <p:nvPr>
            <p:ph type="hdr" sz="quarter"/>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Arial" pitchFamily="34" charset="0"/>
                <a:ea typeface="+mn-ea"/>
                <a:cs typeface="Arial" pitchFamily="34" charset="0"/>
              </a:rPr>
              <a:t>EPDXX01 Rev 5 Slide Package</a:t>
            </a:r>
          </a:p>
        </p:txBody>
      </p:sp>
      <p:sp>
        <p:nvSpPr>
          <p:cNvPr id="5" name="Slide Number Placeholder 4"/>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17BA7AF-C7B6-47C2-952F-FAB462F1E093}" type="slidenum">
              <a:rPr kumimoji="0" lang="en-US" sz="1100" b="0"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sz="11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26147190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9538" y="757238"/>
            <a:ext cx="6729412" cy="3784600"/>
          </a:xfrm>
        </p:spPr>
      </p:sp>
      <p:sp>
        <p:nvSpPr>
          <p:cNvPr id="3" name="Notes Placeholder 2"/>
          <p:cNvSpPr>
            <a:spLocks noGrp="1"/>
          </p:cNvSpPr>
          <p:nvPr>
            <p:ph type="body" idx="1"/>
          </p:nvPr>
        </p:nvSpPr>
        <p:spPr/>
        <p:txBody>
          <a:bodyPr>
            <a:normAutofit/>
          </a:bodyPr>
          <a:lstStyle/>
          <a:p>
            <a:endParaRPr lang="en-GB" dirty="0">
              <a:latin typeface="ShellMedium" panose="00000600000000000000" pitchFamily="50" charset="0"/>
            </a:endParaRPr>
          </a:p>
        </p:txBody>
      </p:sp>
      <p:sp>
        <p:nvSpPr>
          <p:cNvPr id="4" name="Slide Number Placeholder 3"/>
          <p:cNvSpPr>
            <a:spLocks noGrp="1"/>
          </p:cNvSpPr>
          <p:nvPr>
            <p:ph type="sldNum" sz="quarter" idx="10"/>
          </p:nvPr>
        </p:nvSpPr>
        <p:spPr/>
        <p:txBody>
          <a:bodyPr/>
          <a:lstStyle/>
          <a:p>
            <a:fld id="{DE799493-6412-4470-9830-D005B358D66E}" type="slidenum">
              <a:rPr lang="en-GB" smtClean="0">
                <a:latin typeface="ShellMedium" panose="00000600000000000000" pitchFamily="50" charset="0"/>
              </a:rPr>
              <a:pPr/>
              <a:t>10</a:t>
            </a:fld>
            <a:endParaRPr lang="en-GB" dirty="0">
              <a:latin typeface="ShellMedium" panose="00000600000000000000" pitchFamily="50" charset="0"/>
            </a:endParaRPr>
          </a:p>
        </p:txBody>
      </p:sp>
    </p:spTree>
    <p:extLst>
      <p:ext uri="{BB962C8B-B14F-4D97-AF65-F5344CB8AC3E}">
        <p14:creationId xmlns:p14="http://schemas.microsoft.com/office/powerpoint/2010/main" val="7957316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E7525-100%</a:t>
            </a:r>
          </a:p>
          <a:p>
            <a:r>
              <a:rPr lang="en-GB" dirty="0"/>
              <a:t>E7524-100%</a:t>
            </a:r>
          </a:p>
          <a:p>
            <a:r>
              <a:rPr lang="en-GB" dirty="0">
                <a:solidFill>
                  <a:schemeClr val="accent2"/>
                </a:solidFill>
              </a:rPr>
              <a:t>E7508ABCD- 40%</a:t>
            </a:r>
          </a:p>
        </p:txBody>
      </p:sp>
      <p:sp>
        <p:nvSpPr>
          <p:cNvPr id="4" name="Slide Number Placeholder 3"/>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E8211B96-24D2-4ECD-828A-135C6BE414D8}" type="slidenum">
              <a:rPr kumimoji="0" lang="en-GB" sz="1200" b="0" i="0" u="none" strike="noStrike" kern="1200" cap="none" spc="0" normalizeH="0" baseline="0" noProof="0" smtClean="0">
                <a:ln>
                  <a:noFill/>
                </a:ln>
                <a:solidFill>
                  <a:prstClr val="black"/>
                </a:solidFill>
                <a:effectLst/>
                <a:uLnTx/>
                <a:uFillTx/>
                <a:latin typeface="Futura Medium" panose="00000400000000000000" pitchFamily="2" charset="0"/>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Futura Medium" panose="00000400000000000000" pitchFamily="2" charset="0"/>
              <a:ea typeface="+mn-ea"/>
              <a:cs typeface="+mn-cs"/>
            </a:endParaRPr>
          </a:p>
        </p:txBody>
      </p:sp>
    </p:spTree>
    <p:extLst>
      <p:ext uri="{BB962C8B-B14F-4D97-AF65-F5344CB8AC3E}">
        <p14:creationId xmlns:p14="http://schemas.microsoft.com/office/powerpoint/2010/main" val="6467542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25660FA2-C935-46AC-97D6-A42E45765154}" type="slidenum">
              <a:rPr kumimoji="0" lang="en-GB" sz="1200" b="0" i="0" u="none" strike="noStrike" kern="1200" cap="none" spc="0" normalizeH="0" baseline="0" noProof="0" smtClean="0">
                <a:ln>
                  <a:noFill/>
                </a:ln>
                <a:solidFill>
                  <a:prstClr val="black"/>
                </a:solidFill>
                <a:effectLst/>
                <a:uLnTx/>
                <a:uFillTx/>
                <a:latin typeface="Futura Medium" panose="00000400000000000000" pitchFamily="2" charset="0"/>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Futura Medium" panose="00000400000000000000" pitchFamily="2" charset="0"/>
              <a:ea typeface="+mn-ea"/>
              <a:cs typeface="+mn-cs"/>
            </a:endParaRPr>
          </a:p>
        </p:txBody>
      </p:sp>
    </p:spTree>
    <p:extLst>
      <p:ext uri="{BB962C8B-B14F-4D97-AF65-F5344CB8AC3E}">
        <p14:creationId xmlns:p14="http://schemas.microsoft.com/office/powerpoint/2010/main" val="14956910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5660FA2-C935-46AC-97D6-A42E45765154}" type="slidenum">
              <a:rPr lang="en-GB" smtClean="0">
                <a:latin typeface="Futura Medium" panose="00000400000000000000" pitchFamily="2" charset="0"/>
              </a:rPr>
              <a:t>13</a:t>
            </a:fld>
            <a:endParaRPr lang="en-GB">
              <a:latin typeface="Futura Medium" panose="00000400000000000000" pitchFamily="2" charset="0"/>
            </a:endParaRPr>
          </a:p>
        </p:txBody>
      </p:sp>
    </p:spTree>
    <p:extLst>
      <p:ext uri="{BB962C8B-B14F-4D97-AF65-F5344CB8AC3E}">
        <p14:creationId xmlns:p14="http://schemas.microsoft.com/office/powerpoint/2010/main" val="38138779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E7525-100%</a:t>
            </a:r>
          </a:p>
          <a:p>
            <a:r>
              <a:rPr lang="en-GB" dirty="0"/>
              <a:t>E7524-100%</a:t>
            </a:r>
          </a:p>
          <a:p>
            <a:r>
              <a:rPr lang="en-GB" dirty="0">
                <a:solidFill>
                  <a:schemeClr val="accent2"/>
                </a:solidFill>
              </a:rPr>
              <a:t>E7508ABCD- 40%</a:t>
            </a:r>
          </a:p>
        </p:txBody>
      </p:sp>
      <p:sp>
        <p:nvSpPr>
          <p:cNvPr id="4" name="Slide Number Placeholder 3"/>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E8211B96-24D2-4ECD-828A-135C6BE414D8}" type="slidenum">
              <a:rPr kumimoji="0" lang="en-GB" sz="1200" b="0" i="0" u="none" strike="noStrike" kern="1200" cap="none" spc="0" normalizeH="0" baseline="0" noProof="0" smtClean="0">
                <a:ln>
                  <a:noFill/>
                </a:ln>
                <a:solidFill>
                  <a:prstClr val="black"/>
                </a:solidFill>
                <a:effectLst/>
                <a:uLnTx/>
                <a:uFillTx/>
                <a:latin typeface="Futura Medium" panose="00000400000000000000" pitchFamily="2" charset="0"/>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Futura Medium" panose="00000400000000000000" pitchFamily="2" charset="0"/>
              <a:ea typeface="+mn-ea"/>
              <a:cs typeface="+mn-cs"/>
            </a:endParaRPr>
          </a:p>
        </p:txBody>
      </p:sp>
    </p:spTree>
    <p:extLst>
      <p:ext uri="{BB962C8B-B14F-4D97-AF65-F5344CB8AC3E}">
        <p14:creationId xmlns:p14="http://schemas.microsoft.com/office/powerpoint/2010/main" val="29025698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3" name="Rectangle 102"/>
          <p:cNvSpPr/>
          <p:nvPr/>
        </p:nvSpPr>
        <p:spPr bwMode="gray">
          <a:xfrm>
            <a:off x="0" y="4313786"/>
            <a:ext cx="12192000" cy="2544214"/>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bg1"/>
              </a:solidFill>
            </a:endParaRPr>
          </a:p>
        </p:txBody>
      </p:sp>
      <p:sp>
        <p:nvSpPr>
          <p:cNvPr id="28" name="Rectangle 2"/>
          <p:cNvSpPr>
            <a:spLocks noGrp="1" noChangeArrowheads="1"/>
          </p:cNvSpPr>
          <p:nvPr>
            <p:ph type="ctrTitle"/>
          </p:nvPr>
        </p:nvSpPr>
        <p:spPr>
          <a:xfrm>
            <a:off x="1779490" y="951614"/>
            <a:ext cx="9899747" cy="918000"/>
          </a:xfrm>
          <a:noFill/>
        </p:spPr>
        <p:txBody>
          <a:bodyPr lIns="0" tIns="0" rIns="0" anchor="ctr" anchorCtr="0"/>
          <a:lstStyle>
            <a:lvl1pPr>
              <a:lnSpc>
                <a:spcPct val="110000"/>
              </a:lnSpc>
              <a:defRPr sz="2800" b="0" kern="1200" cap="none" spc="0" baseline="0">
                <a:solidFill>
                  <a:schemeClr val="tx1"/>
                </a:solidFill>
                <a:latin typeface="ShellBold" panose="00000800000000000000" pitchFamily="50" charset="0"/>
                <a:cs typeface="Arial" pitchFamily="34" charset="0"/>
              </a:defRPr>
            </a:lvl1pPr>
          </a:lstStyle>
          <a:p>
            <a:r>
              <a:rPr lang="en-US"/>
              <a:t>Click to edit Master title style</a:t>
            </a:r>
            <a:endParaRPr lang="en-GB" dirty="0"/>
          </a:p>
        </p:txBody>
      </p:sp>
      <p:sp>
        <p:nvSpPr>
          <p:cNvPr id="29" name="Rectangle 3"/>
          <p:cNvSpPr>
            <a:spLocks noGrp="1" noChangeArrowheads="1"/>
          </p:cNvSpPr>
          <p:nvPr>
            <p:ph type="subTitle" idx="1"/>
          </p:nvPr>
        </p:nvSpPr>
        <p:spPr>
          <a:xfrm>
            <a:off x="1779490" y="3310197"/>
            <a:ext cx="9899747" cy="749808"/>
          </a:xfrm>
        </p:spPr>
        <p:txBody>
          <a:bodyPr anchor="b" anchorCtr="0"/>
          <a:lstStyle>
            <a:lvl1pPr marL="0" indent="0">
              <a:lnSpc>
                <a:spcPct val="100000"/>
              </a:lnSpc>
              <a:spcBef>
                <a:spcPct val="0"/>
              </a:spcBef>
              <a:spcAft>
                <a:spcPts val="0"/>
              </a:spcAft>
              <a:buFont typeface="Wingdings" pitchFamily="2" charset="2"/>
              <a:buNone/>
              <a:defRPr sz="1800" baseline="0">
                <a:solidFill>
                  <a:schemeClr val="tx1"/>
                </a:solidFill>
                <a:latin typeface="+mn-lt"/>
                <a:cs typeface="Arial" pitchFamily="34" charset="0"/>
              </a:defRPr>
            </a:lvl1pPr>
          </a:lstStyle>
          <a:p>
            <a:r>
              <a:rPr lang="en-US"/>
              <a:t>Click to edit Master subtitle style</a:t>
            </a:r>
            <a:endParaRPr lang="en-GB" dirty="0"/>
          </a:p>
        </p:txBody>
      </p:sp>
      <p:sp>
        <p:nvSpPr>
          <p:cNvPr id="32" name="Text Placeholder 31"/>
          <p:cNvSpPr>
            <a:spLocks noGrp="1"/>
          </p:cNvSpPr>
          <p:nvPr>
            <p:ph type="body" sz="quarter" idx="10" hasCustomPrompt="1"/>
          </p:nvPr>
        </p:nvSpPr>
        <p:spPr>
          <a:xfrm>
            <a:off x="1779490" y="4588235"/>
            <a:ext cx="7810528" cy="237600"/>
          </a:xfrm>
        </p:spPr>
        <p:txBody>
          <a:bodyPr anchor="t" anchorCtr="0"/>
          <a:lstStyle>
            <a:lvl1pPr>
              <a:lnSpc>
                <a:spcPct val="100000"/>
              </a:lnSpc>
              <a:buNone/>
              <a:defRPr sz="1400">
                <a:solidFill>
                  <a:schemeClr val="tx1"/>
                </a:solidFill>
                <a:latin typeface="ShellBold" panose="00000800000000000000" pitchFamily="50" charset="0"/>
              </a:defRPr>
            </a:lvl1pPr>
          </a:lstStyle>
          <a:p>
            <a:pPr lvl="0"/>
            <a:r>
              <a:rPr lang="en-GB" dirty="0"/>
              <a:t>Click to insert Author’s Name</a:t>
            </a:r>
          </a:p>
        </p:txBody>
      </p:sp>
      <p:sp>
        <p:nvSpPr>
          <p:cNvPr id="33" name="Text Placeholder 31"/>
          <p:cNvSpPr>
            <a:spLocks noGrp="1"/>
          </p:cNvSpPr>
          <p:nvPr>
            <p:ph type="body" sz="quarter" idx="11" hasCustomPrompt="1"/>
          </p:nvPr>
        </p:nvSpPr>
        <p:spPr>
          <a:xfrm>
            <a:off x="1779490" y="4840064"/>
            <a:ext cx="7810528" cy="237600"/>
          </a:xfrm>
        </p:spPr>
        <p:txBody>
          <a:bodyPr anchor="t" anchorCtr="0"/>
          <a:lstStyle>
            <a:lvl1pPr>
              <a:lnSpc>
                <a:spcPct val="100000"/>
              </a:lnSpc>
              <a:buNone/>
              <a:defRPr sz="1400">
                <a:solidFill>
                  <a:schemeClr val="tx1"/>
                </a:solidFill>
                <a:latin typeface="+mn-lt"/>
              </a:defRPr>
            </a:lvl1pPr>
          </a:lstStyle>
          <a:p>
            <a:pPr lvl="0"/>
            <a:r>
              <a:rPr lang="en-GB" dirty="0"/>
              <a:t>Click to insert Role in Organisation</a:t>
            </a:r>
          </a:p>
        </p:txBody>
      </p:sp>
      <p:sp>
        <p:nvSpPr>
          <p:cNvPr id="24" name="Text Box 11" descr="&lt;COMPANY_NAME&gt;&#10;"/>
          <p:cNvSpPr txBox="1">
            <a:spLocks noChangeArrowheads="1"/>
          </p:cNvSpPr>
          <p:nvPr/>
        </p:nvSpPr>
        <p:spPr bwMode="auto">
          <a:xfrm>
            <a:off x="512259" y="6469199"/>
            <a:ext cx="3360000" cy="237600"/>
          </a:xfrm>
          <a:prstGeom prst="rect">
            <a:avLst/>
          </a:prstGeom>
          <a:noFill/>
          <a:ln w="9525" algn="ctr">
            <a:noFill/>
            <a:miter lim="800000"/>
            <a:headEnd/>
            <a:tailEnd/>
          </a:ln>
          <a:effectLst/>
        </p:spPr>
        <p:txBody>
          <a:bodyPr wrap="none" lIns="0" tIns="0" rIns="0" anchor="t" anchorCtr="0">
            <a:noAutofit/>
          </a:bodyPr>
          <a:lstStyle/>
          <a:p>
            <a:pPr>
              <a:defRPr/>
            </a:pPr>
            <a:r>
              <a:rPr lang="en-GB" sz="850" noProof="1">
                <a:solidFill>
                  <a:schemeClr val="tx1"/>
                </a:solidFill>
                <a:latin typeface="ShellMedium" panose="00000600000000000000" pitchFamily="50" charset="0"/>
                <a:cs typeface="Arial" pitchFamily="34" charset="0"/>
              </a:rPr>
              <a:t>Company name appears here</a:t>
            </a:r>
          </a:p>
        </p:txBody>
      </p:sp>
      <p:sp>
        <p:nvSpPr>
          <p:cNvPr id="25"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ShellMedium" panose="00000600000000000000" pitchFamily="50" charset="0"/>
                <a:cs typeface="Arial" pitchFamily="34" charset="0"/>
              </a:defRPr>
            </a:lvl1pPr>
          </a:lstStyle>
          <a:p>
            <a:fld id="{D32BAE6A-B452-4007-8177-56DD051636F9}" type="slidenum">
              <a:rPr lang="en-GB" noProof="1" smtClean="0"/>
              <a:pPr/>
              <a:t>‹#›</a:t>
            </a:fld>
            <a:endParaRPr lang="en-GB" noProof="1"/>
          </a:p>
        </p:txBody>
      </p:sp>
      <p:sp>
        <p:nvSpPr>
          <p:cNvPr id="19" name="Rectangle 18" descr="&lt;Shell Yellow Bar&gt;" title="&lt;Shell Yellow Bar&gt;"/>
          <p:cNvSpPr/>
          <p:nvPr/>
        </p:nvSpPr>
        <p:spPr bwMode="gray">
          <a:xfrm>
            <a:off x="1778011" y="761998"/>
            <a:ext cx="1269984" cy="76200"/>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tx1"/>
              </a:solidFill>
            </a:endParaRPr>
          </a:p>
        </p:txBody>
      </p:sp>
      <p:pic>
        <p:nvPicPr>
          <p:cNvPr id="20" name="Picture 19" descr="PECTEN.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7000" y="645968"/>
            <a:ext cx="1524000" cy="1524000"/>
          </a:xfrm>
          <a:prstGeom prst="rect">
            <a:avLst/>
          </a:prstGeom>
        </p:spPr>
      </p:pic>
      <p:sp>
        <p:nvSpPr>
          <p:cNvPr id="86"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ShellMedium" panose="00000600000000000000" pitchFamily="50" charset="0"/>
                <a:ea typeface="+mn-ea"/>
                <a:cs typeface="Arial" pitchFamily="34" charset="0"/>
              </a:defRPr>
            </a:lvl1pPr>
          </a:lstStyle>
          <a:p>
            <a:pPr>
              <a:defRPr/>
            </a:pPr>
            <a:r>
              <a:rPr lang="en-GB" noProof="1"/>
              <a:t>Date Month 2016</a:t>
            </a:r>
          </a:p>
        </p:txBody>
      </p:sp>
      <p:sp>
        <p:nvSpPr>
          <p:cNvPr id="87"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ShellMedium" panose="00000600000000000000" pitchFamily="50" charset="0"/>
                <a:cs typeface="Arial" pitchFamily="34" charset="0"/>
              </a:defRPr>
            </a:lvl1pPr>
          </a:lstStyle>
          <a:p>
            <a:pPr>
              <a:defRPr/>
            </a:pPr>
            <a:r>
              <a:rPr lang="en-GB" noProof="1"/>
              <a:t>Footer </a:t>
            </a:r>
          </a:p>
        </p:txBody>
      </p:sp>
    </p:spTree>
    <p:extLst>
      <p:ext uri="{BB962C8B-B14F-4D97-AF65-F5344CB8AC3E}">
        <p14:creationId xmlns:p14="http://schemas.microsoft.com/office/powerpoint/2010/main" val="1375136659"/>
      </p:ext>
    </p:extLst>
  </p:cSld>
  <p:clrMapOvr>
    <a:masterClrMapping/>
  </p:clrMapOvr>
  <p:transition/>
  <p:hf sldNum="0" hdr="0" ftr="0"/>
  <p:extLst>
    <p:ext uri="{DCECCB84-F9BA-43D5-87BE-67443E8EF086}">
      <p15:sldGuideLst xmlns:p15="http://schemas.microsoft.com/office/powerpoint/2012/main">
        <p15:guide id="1" pos="198">
          <p15:clr>
            <a:srgbClr val="FBAE40"/>
          </p15:clr>
        </p15:guide>
        <p15:guide id="4" pos="7357">
          <p15:clr>
            <a:srgbClr val="FBAE40"/>
          </p15:clr>
        </p15:guide>
        <p15:guide id="5" pos="1121">
          <p15:clr>
            <a:srgbClr val="FBAE40"/>
          </p15:clr>
        </p15:guide>
        <p15:guide id="6" orient="horz" pos="4074">
          <p15:clr>
            <a:srgbClr val="FBAE40"/>
          </p15:clr>
        </p15:guide>
        <p15:guide id="7" orient="horz" pos="216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le Slide - Option 2">
    <p:spTree>
      <p:nvGrpSpPr>
        <p:cNvPr id="1" name=""/>
        <p:cNvGrpSpPr/>
        <p:nvPr/>
      </p:nvGrpSpPr>
      <p:grpSpPr>
        <a:xfrm>
          <a:off x="0" y="0"/>
          <a:ext cx="0" cy="0"/>
          <a:chOff x="0" y="0"/>
          <a:chExt cx="0" cy="0"/>
        </a:xfrm>
      </p:grpSpPr>
      <p:sp>
        <p:nvSpPr>
          <p:cNvPr id="19" name="Rectangle 18"/>
          <p:cNvSpPr/>
          <p:nvPr/>
        </p:nvSpPr>
        <p:spPr bwMode="gray">
          <a:xfrm>
            <a:off x="0" y="4313786"/>
            <a:ext cx="12191999" cy="2544214"/>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bg1"/>
              </a:solidFill>
            </a:endParaRPr>
          </a:p>
        </p:txBody>
      </p:sp>
      <p:sp>
        <p:nvSpPr>
          <p:cNvPr id="20" name="Rectangle 2"/>
          <p:cNvSpPr>
            <a:spLocks noGrp="1" noChangeArrowheads="1"/>
          </p:cNvSpPr>
          <p:nvPr>
            <p:ph type="ctrTitle"/>
          </p:nvPr>
        </p:nvSpPr>
        <p:spPr>
          <a:xfrm>
            <a:off x="1779490" y="950400"/>
            <a:ext cx="9899747" cy="918000"/>
          </a:xfrm>
          <a:noFill/>
        </p:spPr>
        <p:txBody>
          <a:bodyPr lIns="0" tIns="0" rIns="0" anchor="ctr" anchorCtr="0"/>
          <a:lstStyle>
            <a:lvl1pPr>
              <a:lnSpc>
                <a:spcPct val="110000"/>
              </a:lnSpc>
              <a:defRPr sz="2800" b="0" kern="1200" cap="none" spc="0" baseline="0">
                <a:solidFill>
                  <a:schemeClr val="tx1"/>
                </a:solidFill>
                <a:latin typeface="ShellBold" panose="00000800000000000000" pitchFamily="50" charset="0"/>
                <a:cs typeface="Arial" pitchFamily="34" charset="0"/>
              </a:defRPr>
            </a:lvl1pPr>
          </a:lstStyle>
          <a:p>
            <a:r>
              <a:rPr lang="en-US"/>
              <a:t>Click to edit Master title style</a:t>
            </a:r>
            <a:endParaRPr lang="en-GB" dirty="0"/>
          </a:p>
        </p:txBody>
      </p:sp>
      <p:sp>
        <p:nvSpPr>
          <p:cNvPr id="21" name="Rectangle 3"/>
          <p:cNvSpPr>
            <a:spLocks noGrp="1" noChangeArrowheads="1"/>
          </p:cNvSpPr>
          <p:nvPr>
            <p:ph type="subTitle" idx="1"/>
          </p:nvPr>
        </p:nvSpPr>
        <p:spPr>
          <a:xfrm>
            <a:off x="1779490" y="3310197"/>
            <a:ext cx="4831323" cy="749808"/>
          </a:xfrm>
        </p:spPr>
        <p:txBody>
          <a:bodyPr anchor="b" anchorCtr="0"/>
          <a:lstStyle>
            <a:lvl1pPr marL="0" indent="0">
              <a:lnSpc>
                <a:spcPct val="100000"/>
              </a:lnSpc>
              <a:spcBef>
                <a:spcPct val="0"/>
              </a:spcBef>
              <a:spcAft>
                <a:spcPts val="0"/>
              </a:spcAft>
              <a:buFont typeface="Wingdings" pitchFamily="2" charset="2"/>
              <a:buNone/>
              <a:defRPr sz="1800" baseline="0">
                <a:solidFill>
                  <a:schemeClr val="tx1"/>
                </a:solidFill>
                <a:latin typeface="+mn-lt"/>
                <a:cs typeface="Arial" pitchFamily="34" charset="0"/>
              </a:defRPr>
            </a:lvl1pPr>
          </a:lstStyle>
          <a:p>
            <a:r>
              <a:rPr lang="en-US"/>
              <a:t>Click to edit Master subtitle style</a:t>
            </a:r>
            <a:endParaRPr lang="en-GB" dirty="0"/>
          </a:p>
        </p:txBody>
      </p:sp>
      <p:sp>
        <p:nvSpPr>
          <p:cNvPr id="22" name="Text Placeholder 31"/>
          <p:cNvSpPr>
            <a:spLocks noGrp="1"/>
          </p:cNvSpPr>
          <p:nvPr>
            <p:ph type="body" sz="quarter" idx="10" hasCustomPrompt="1"/>
          </p:nvPr>
        </p:nvSpPr>
        <p:spPr>
          <a:xfrm>
            <a:off x="1779490" y="4588235"/>
            <a:ext cx="4870924" cy="237600"/>
          </a:xfrm>
        </p:spPr>
        <p:txBody>
          <a:bodyPr anchor="t" anchorCtr="0"/>
          <a:lstStyle>
            <a:lvl1pPr>
              <a:lnSpc>
                <a:spcPct val="100000"/>
              </a:lnSpc>
              <a:buNone/>
              <a:defRPr sz="1400">
                <a:solidFill>
                  <a:schemeClr val="tx1"/>
                </a:solidFill>
                <a:latin typeface="ShellBold" panose="00000800000000000000" pitchFamily="50" charset="0"/>
              </a:defRPr>
            </a:lvl1pPr>
          </a:lstStyle>
          <a:p>
            <a:pPr lvl="0"/>
            <a:r>
              <a:rPr lang="en-GB" dirty="0"/>
              <a:t>Click to insert Author’s Name</a:t>
            </a:r>
          </a:p>
        </p:txBody>
      </p:sp>
      <p:sp>
        <p:nvSpPr>
          <p:cNvPr id="23" name="Text Placeholder 31"/>
          <p:cNvSpPr>
            <a:spLocks noGrp="1"/>
          </p:cNvSpPr>
          <p:nvPr>
            <p:ph type="body" sz="quarter" idx="11" hasCustomPrompt="1"/>
          </p:nvPr>
        </p:nvSpPr>
        <p:spPr>
          <a:xfrm>
            <a:off x="1779490" y="4840063"/>
            <a:ext cx="4870924" cy="489785"/>
          </a:xfrm>
        </p:spPr>
        <p:txBody>
          <a:bodyPr anchor="t" anchorCtr="0"/>
          <a:lstStyle>
            <a:lvl1pPr>
              <a:lnSpc>
                <a:spcPct val="100000"/>
              </a:lnSpc>
              <a:buNone/>
              <a:defRPr sz="1400">
                <a:solidFill>
                  <a:schemeClr val="tx1"/>
                </a:solidFill>
                <a:latin typeface="+mn-lt"/>
              </a:defRPr>
            </a:lvl1pPr>
          </a:lstStyle>
          <a:p>
            <a:pPr lvl="0"/>
            <a:r>
              <a:rPr lang="en-GB" dirty="0"/>
              <a:t>Click to insert Role in Organisation</a:t>
            </a:r>
          </a:p>
        </p:txBody>
      </p:sp>
      <p:sp>
        <p:nvSpPr>
          <p:cNvPr id="30" name="Text Box 11" descr="&lt;COMPANY_NAME&gt;"/>
          <p:cNvSpPr txBox="1">
            <a:spLocks noChangeArrowheads="1"/>
          </p:cNvSpPr>
          <p:nvPr/>
        </p:nvSpPr>
        <p:spPr bwMode="auto">
          <a:xfrm>
            <a:off x="512259" y="6469199"/>
            <a:ext cx="3360000" cy="237600"/>
          </a:xfrm>
          <a:prstGeom prst="rect">
            <a:avLst/>
          </a:prstGeom>
          <a:noFill/>
          <a:ln w="9525" algn="ctr">
            <a:noFill/>
            <a:miter lim="800000"/>
            <a:headEnd/>
            <a:tailEnd/>
          </a:ln>
          <a:effectLst/>
        </p:spPr>
        <p:txBody>
          <a:bodyPr wrap="none" lIns="0" tIns="0" rIns="0" anchor="t" anchorCtr="0">
            <a:noAutofit/>
          </a:bodyPr>
          <a:lstStyle/>
          <a:p>
            <a:pPr>
              <a:defRPr/>
            </a:pPr>
            <a:r>
              <a:rPr lang="en-GB" sz="850" noProof="1">
                <a:solidFill>
                  <a:schemeClr val="tx1"/>
                </a:solidFill>
                <a:latin typeface="ShellMedium" panose="00000600000000000000" pitchFamily="50" charset="0"/>
                <a:cs typeface="Arial" pitchFamily="34" charset="0"/>
              </a:rPr>
              <a:t>Company name appears here</a:t>
            </a:r>
          </a:p>
        </p:txBody>
      </p:sp>
      <p:sp>
        <p:nvSpPr>
          <p:cNvPr id="31"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ShellMedium" panose="00000600000000000000" pitchFamily="50" charset="0"/>
                <a:cs typeface="Arial" pitchFamily="34" charset="0"/>
              </a:defRPr>
            </a:lvl1pPr>
          </a:lstStyle>
          <a:p>
            <a:fld id="{D32BAE6A-B452-4007-8177-56DD051636F9}" type="slidenum">
              <a:rPr lang="en-GB" noProof="1" smtClean="0"/>
              <a:pPr/>
              <a:t>‹#›</a:t>
            </a:fld>
            <a:endParaRPr lang="en-GB" noProof="1"/>
          </a:p>
        </p:txBody>
      </p:sp>
      <p:sp>
        <p:nvSpPr>
          <p:cNvPr id="36" name="Rectangle 35" descr="&lt;Shell Yellow Bar&gt;" title="&lt;Shell Yellow Bar&gt;"/>
          <p:cNvSpPr/>
          <p:nvPr/>
        </p:nvSpPr>
        <p:spPr bwMode="gray">
          <a:xfrm>
            <a:off x="1778011" y="761998"/>
            <a:ext cx="1269984" cy="76200"/>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tx1"/>
              </a:solidFill>
            </a:endParaRPr>
          </a:p>
        </p:txBody>
      </p:sp>
      <p:pic>
        <p:nvPicPr>
          <p:cNvPr id="37" name="Picture 36" descr="PECTEN.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7000" y="645968"/>
            <a:ext cx="1524000" cy="1524000"/>
          </a:xfrm>
          <a:prstGeom prst="rect">
            <a:avLst/>
          </a:prstGeom>
        </p:spPr>
      </p:pic>
      <p:sp>
        <p:nvSpPr>
          <p:cNvPr id="3" name="Picture Placeholder 2"/>
          <p:cNvSpPr>
            <a:spLocks noGrp="1"/>
          </p:cNvSpPr>
          <p:nvPr>
            <p:ph type="pic" sz="quarter" idx="12"/>
          </p:nvPr>
        </p:nvSpPr>
        <p:spPr>
          <a:xfrm>
            <a:off x="6848418" y="2795384"/>
            <a:ext cx="4830819" cy="3049484"/>
          </a:xfrm>
        </p:spPr>
        <p:txBody>
          <a:bodyPr/>
          <a:lstStyle>
            <a:lvl1pPr>
              <a:defRPr sz="2133"/>
            </a:lvl1pPr>
          </a:lstStyle>
          <a:p>
            <a:r>
              <a:rPr lang="en-US"/>
              <a:t>Click icon to add picture</a:t>
            </a:r>
            <a:endParaRPr lang="en-GB" dirty="0"/>
          </a:p>
        </p:txBody>
      </p:sp>
      <p:sp>
        <p:nvSpPr>
          <p:cNvPr id="112"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ShellMedium" panose="00000600000000000000" pitchFamily="50" charset="0"/>
                <a:ea typeface="+mn-ea"/>
                <a:cs typeface="Arial" pitchFamily="34" charset="0"/>
              </a:defRPr>
            </a:lvl1pPr>
          </a:lstStyle>
          <a:p>
            <a:pPr>
              <a:defRPr/>
            </a:pPr>
            <a:r>
              <a:rPr lang="en-GB" noProof="1"/>
              <a:t>Date Month 2016</a:t>
            </a:r>
          </a:p>
        </p:txBody>
      </p:sp>
      <p:sp>
        <p:nvSpPr>
          <p:cNvPr id="113"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ShellMedium" panose="00000600000000000000" pitchFamily="50" charset="0"/>
                <a:cs typeface="Arial" pitchFamily="34" charset="0"/>
              </a:defRPr>
            </a:lvl1pPr>
          </a:lstStyle>
          <a:p>
            <a:pPr>
              <a:defRPr/>
            </a:pPr>
            <a:r>
              <a:rPr lang="en-GB" noProof="1"/>
              <a:t>Footer </a:t>
            </a:r>
          </a:p>
        </p:txBody>
      </p:sp>
    </p:spTree>
    <p:extLst>
      <p:ext uri="{BB962C8B-B14F-4D97-AF65-F5344CB8AC3E}">
        <p14:creationId xmlns:p14="http://schemas.microsoft.com/office/powerpoint/2010/main" val="315296202"/>
      </p:ext>
    </p:extLst>
  </p:cSld>
  <p:clrMapOvr>
    <a:masterClrMapping/>
  </p:clrMapOvr>
  <p:transition/>
  <p:hf sldNum="0" hdr="0" ftr="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 Option 3">
    <p:spTree>
      <p:nvGrpSpPr>
        <p:cNvPr id="1" name=""/>
        <p:cNvGrpSpPr/>
        <p:nvPr/>
      </p:nvGrpSpPr>
      <p:grpSpPr>
        <a:xfrm>
          <a:off x="0" y="0"/>
          <a:ext cx="0" cy="0"/>
          <a:chOff x="0" y="0"/>
          <a:chExt cx="0" cy="0"/>
        </a:xfrm>
      </p:grpSpPr>
      <p:grpSp>
        <p:nvGrpSpPr>
          <p:cNvPr id="2" name="Group 1"/>
          <p:cNvGrpSpPr/>
          <p:nvPr/>
        </p:nvGrpSpPr>
        <p:grpSpPr bwMode="gray">
          <a:xfrm>
            <a:off x="744114" y="3556002"/>
            <a:ext cx="6875879" cy="2803523"/>
            <a:chOff x="744114" y="3556002"/>
            <a:chExt cx="6875879" cy="2803523"/>
          </a:xfrm>
        </p:grpSpPr>
        <p:sp>
          <p:nvSpPr>
            <p:cNvPr id="113" name="Rectangle 112"/>
            <p:cNvSpPr/>
            <p:nvPr userDrawn="1"/>
          </p:nvSpPr>
          <p:spPr bwMode="gray">
            <a:xfrm>
              <a:off x="761993" y="3556002"/>
              <a:ext cx="6858000" cy="2803523"/>
            </a:xfrm>
            <a:prstGeom prst="rect">
              <a:avLst/>
            </a:prstGeom>
            <a:solidFill>
              <a:srgbClr val="FFFFFF"/>
            </a:solidFill>
            <a:ln w="3175">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110" name="Rectangle 109" descr="&lt;Shell Yellow Bar&gt;" title="&lt;Shell Yellow Bar&gt;"/>
            <p:cNvSpPr/>
            <p:nvPr userDrawn="1"/>
          </p:nvSpPr>
          <p:spPr bwMode="gray">
            <a:xfrm>
              <a:off x="2175500" y="3818708"/>
              <a:ext cx="1269984" cy="76200"/>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tx1"/>
                </a:solidFill>
              </a:endParaRPr>
            </a:p>
          </p:txBody>
        </p:sp>
        <p:pic>
          <p:nvPicPr>
            <p:cNvPr id="111" name="Picture 110" descr="PECTEN.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gray">
            <a:xfrm>
              <a:off x="744114" y="3678108"/>
              <a:ext cx="1465237" cy="1465237"/>
            </a:xfrm>
            <a:prstGeom prst="rect">
              <a:avLst/>
            </a:prstGeom>
          </p:spPr>
        </p:pic>
      </p:grpSp>
      <p:sp>
        <p:nvSpPr>
          <p:cNvPr id="3" name="Picture Placeholder 2"/>
          <p:cNvSpPr>
            <a:spLocks noGrp="1"/>
          </p:cNvSpPr>
          <p:nvPr>
            <p:ph type="pic" sz="quarter" idx="12"/>
          </p:nvPr>
        </p:nvSpPr>
        <p:spPr bwMode="auto">
          <a:xfrm>
            <a:off x="0" y="1"/>
            <a:ext cx="12194723" cy="4866892"/>
          </a:xfrm>
          <a:custGeom>
            <a:avLst/>
            <a:gdLst>
              <a:gd name="connsiteX0" fmla="*/ 0 w 12192000"/>
              <a:gd name="connsiteY0" fmla="*/ 0 h 4854636"/>
              <a:gd name="connsiteX1" fmla="*/ 12192000 w 12192000"/>
              <a:gd name="connsiteY1" fmla="*/ 0 h 4854636"/>
              <a:gd name="connsiteX2" fmla="*/ 12192000 w 12192000"/>
              <a:gd name="connsiteY2" fmla="*/ 4854636 h 4854636"/>
              <a:gd name="connsiteX3" fmla="*/ 0 w 12192000"/>
              <a:gd name="connsiteY3" fmla="*/ 4854636 h 4854636"/>
              <a:gd name="connsiteX4" fmla="*/ 0 w 12192000"/>
              <a:gd name="connsiteY4" fmla="*/ 0 h 4854636"/>
              <a:gd name="connsiteX0" fmla="*/ 0 w 12192000"/>
              <a:gd name="connsiteY0" fmla="*/ 0 h 4854636"/>
              <a:gd name="connsiteX1" fmla="*/ 12192000 w 12192000"/>
              <a:gd name="connsiteY1" fmla="*/ 0 h 4854636"/>
              <a:gd name="connsiteX2" fmla="*/ 12192000 w 12192000"/>
              <a:gd name="connsiteY2" fmla="*/ 4854636 h 4854636"/>
              <a:gd name="connsiteX3" fmla="*/ 592282 w 12192000"/>
              <a:gd name="connsiteY3" fmla="*/ 4842164 h 4854636"/>
              <a:gd name="connsiteX4" fmla="*/ 0 w 12192000"/>
              <a:gd name="connsiteY4" fmla="*/ 4854636 h 4854636"/>
              <a:gd name="connsiteX5" fmla="*/ 0 w 12192000"/>
              <a:gd name="connsiteY5" fmla="*/ 0 h 4854636"/>
              <a:gd name="connsiteX0" fmla="*/ 0 w 12192000"/>
              <a:gd name="connsiteY0" fmla="*/ 0 h 4888026"/>
              <a:gd name="connsiteX1" fmla="*/ 12192000 w 12192000"/>
              <a:gd name="connsiteY1" fmla="*/ 0 h 4888026"/>
              <a:gd name="connsiteX2" fmla="*/ 12192000 w 12192000"/>
              <a:gd name="connsiteY2" fmla="*/ 4854636 h 4888026"/>
              <a:gd name="connsiteX3" fmla="*/ 592282 w 12192000"/>
              <a:gd name="connsiteY3" fmla="*/ 4842164 h 4888026"/>
              <a:gd name="connsiteX4" fmla="*/ 0 w 12192000"/>
              <a:gd name="connsiteY4" fmla="*/ 4854636 h 4888026"/>
              <a:gd name="connsiteX5" fmla="*/ 0 w 12192000"/>
              <a:gd name="connsiteY5" fmla="*/ 0 h 4888026"/>
              <a:gd name="connsiteX0" fmla="*/ 0 w 12192000"/>
              <a:gd name="connsiteY0" fmla="*/ 0 h 4888026"/>
              <a:gd name="connsiteX1" fmla="*/ 12192000 w 12192000"/>
              <a:gd name="connsiteY1" fmla="*/ 0 h 4888026"/>
              <a:gd name="connsiteX2" fmla="*/ 12192000 w 12192000"/>
              <a:gd name="connsiteY2" fmla="*/ 4854636 h 4888026"/>
              <a:gd name="connsiteX3" fmla="*/ 841664 w 12192000"/>
              <a:gd name="connsiteY3" fmla="*/ 2909455 h 4888026"/>
              <a:gd name="connsiteX4" fmla="*/ 592282 w 12192000"/>
              <a:gd name="connsiteY4" fmla="*/ 4842164 h 4888026"/>
              <a:gd name="connsiteX5" fmla="*/ 0 w 12192000"/>
              <a:gd name="connsiteY5" fmla="*/ 4854636 h 4888026"/>
              <a:gd name="connsiteX6" fmla="*/ 0 w 12192000"/>
              <a:gd name="connsiteY6" fmla="*/ 0 h 4888026"/>
              <a:gd name="connsiteX0" fmla="*/ 0 w 12192000"/>
              <a:gd name="connsiteY0" fmla="*/ 0 h 4982265"/>
              <a:gd name="connsiteX1" fmla="*/ 12192000 w 12192000"/>
              <a:gd name="connsiteY1" fmla="*/ 0 h 4982265"/>
              <a:gd name="connsiteX2" fmla="*/ 12192000 w 12192000"/>
              <a:gd name="connsiteY2" fmla="*/ 4854636 h 4982265"/>
              <a:gd name="connsiteX3" fmla="*/ 7606145 w 12192000"/>
              <a:gd name="connsiteY3" fmla="*/ 3543300 h 4982265"/>
              <a:gd name="connsiteX4" fmla="*/ 841664 w 12192000"/>
              <a:gd name="connsiteY4" fmla="*/ 2909455 h 4982265"/>
              <a:gd name="connsiteX5" fmla="*/ 592282 w 12192000"/>
              <a:gd name="connsiteY5" fmla="*/ 4842164 h 4982265"/>
              <a:gd name="connsiteX6" fmla="*/ 0 w 12192000"/>
              <a:gd name="connsiteY6" fmla="*/ 4854636 h 4982265"/>
              <a:gd name="connsiteX7" fmla="*/ 0 w 12192000"/>
              <a:gd name="connsiteY7" fmla="*/ 0 h 4982265"/>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592282 w 12192000"/>
              <a:gd name="connsiteY6" fmla="*/ 4842164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42164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42164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42164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61702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46071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48146 w 12192000"/>
              <a:gd name="connsiteY5" fmla="*/ 3564082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54970 w 12192000"/>
              <a:gd name="connsiteY5" fmla="*/ 3547023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54970 w 12192000"/>
              <a:gd name="connsiteY5" fmla="*/ 3547023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54970 w 12192000"/>
              <a:gd name="connsiteY5" fmla="*/ 3547023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54970 w 12192000"/>
              <a:gd name="connsiteY5" fmla="*/ 3547023 h 5111319"/>
              <a:gd name="connsiteX6" fmla="*/ 760313 w 12192000"/>
              <a:gd name="connsiteY6" fmla="*/ 4857795 h 5111319"/>
              <a:gd name="connsiteX7" fmla="*/ 0 w 12192000"/>
              <a:gd name="connsiteY7" fmla="*/ 4854636 h 5111319"/>
              <a:gd name="connsiteX8" fmla="*/ 0 w 12192000"/>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2695 w 12194382"/>
              <a:gd name="connsiteY6" fmla="*/ 4857795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9839 w 12194382"/>
              <a:gd name="connsiteY6" fmla="*/ 4838792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9839 w 12194382"/>
              <a:gd name="connsiteY6" fmla="*/ 4838792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9839 w 12194382"/>
              <a:gd name="connsiteY6" fmla="*/ 4838792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872233 w 12194382"/>
              <a:gd name="connsiteY6" fmla="*/ 4872048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2695 w 12194382"/>
              <a:gd name="connsiteY6" fmla="*/ 4845920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20433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20433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20433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82443"/>
              <a:gd name="connsiteX1" fmla="*/ 12194382 w 12194382"/>
              <a:gd name="connsiteY1" fmla="*/ 0 h 5182443"/>
              <a:gd name="connsiteX2" fmla="*/ 12194382 w 12194382"/>
              <a:gd name="connsiteY2" fmla="*/ 4854636 h 5182443"/>
              <a:gd name="connsiteX3" fmla="*/ 7623248 w 12194382"/>
              <a:gd name="connsiteY3" fmla="*/ 4843680 h 5182443"/>
              <a:gd name="connsiteX4" fmla="*/ 7620433 w 12194382"/>
              <a:gd name="connsiteY4" fmla="*/ 3543300 h 5182443"/>
              <a:gd name="connsiteX5" fmla="*/ 762115 w 12194382"/>
              <a:gd name="connsiteY5" fmla="*/ 3547023 h 5182443"/>
              <a:gd name="connsiteX6" fmla="*/ 762695 w 12194382"/>
              <a:gd name="connsiteY6" fmla="*/ 4850671 h 5182443"/>
              <a:gd name="connsiteX7" fmla="*/ 0 w 12194382"/>
              <a:gd name="connsiteY7" fmla="*/ 4847509 h 5182443"/>
              <a:gd name="connsiteX8" fmla="*/ 2382 w 12194382"/>
              <a:gd name="connsiteY8" fmla="*/ 0 h 5182443"/>
              <a:gd name="connsiteX0" fmla="*/ 2382 w 12194382"/>
              <a:gd name="connsiteY0" fmla="*/ 0 h 5128150"/>
              <a:gd name="connsiteX1" fmla="*/ 12194382 w 12194382"/>
              <a:gd name="connsiteY1" fmla="*/ 0 h 5128150"/>
              <a:gd name="connsiteX2" fmla="*/ 12194382 w 12194382"/>
              <a:gd name="connsiteY2" fmla="*/ 4854636 h 5128150"/>
              <a:gd name="connsiteX3" fmla="*/ 7623248 w 12194382"/>
              <a:gd name="connsiteY3" fmla="*/ 4843680 h 5128150"/>
              <a:gd name="connsiteX4" fmla="*/ 7620433 w 12194382"/>
              <a:gd name="connsiteY4" fmla="*/ 3543300 h 5128150"/>
              <a:gd name="connsiteX5" fmla="*/ 762115 w 12194382"/>
              <a:gd name="connsiteY5" fmla="*/ 3547023 h 5128150"/>
              <a:gd name="connsiteX6" fmla="*/ 762695 w 12194382"/>
              <a:gd name="connsiteY6" fmla="*/ 4850671 h 5128150"/>
              <a:gd name="connsiteX7" fmla="*/ 0 w 12194382"/>
              <a:gd name="connsiteY7" fmla="*/ 4847509 h 5128150"/>
              <a:gd name="connsiteX8" fmla="*/ 2382 w 12194382"/>
              <a:gd name="connsiteY8" fmla="*/ 0 h 5128150"/>
              <a:gd name="connsiteX0" fmla="*/ 2382 w 12194382"/>
              <a:gd name="connsiteY0" fmla="*/ 0 h 5128150"/>
              <a:gd name="connsiteX1" fmla="*/ 12194382 w 12194382"/>
              <a:gd name="connsiteY1" fmla="*/ 0 h 5128150"/>
              <a:gd name="connsiteX2" fmla="*/ 12194382 w 12194382"/>
              <a:gd name="connsiteY2" fmla="*/ 4854636 h 5128150"/>
              <a:gd name="connsiteX3" fmla="*/ 7623248 w 12194382"/>
              <a:gd name="connsiteY3" fmla="*/ 4843680 h 5128150"/>
              <a:gd name="connsiteX4" fmla="*/ 7620433 w 12194382"/>
              <a:gd name="connsiteY4" fmla="*/ 3543300 h 5128150"/>
              <a:gd name="connsiteX5" fmla="*/ 762115 w 12194382"/>
              <a:gd name="connsiteY5" fmla="*/ 3547023 h 5128150"/>
              <a:gd name="connsiteX6" fmla="*/ 762695 w 12194382"/>
              <a:gd name="connsiteY6" fmla="*/ 4850671 h 5128150"/>
              <a:gd name="connsiteX7" fmla="*/ 0 w 12194382"/>
              <a:gd name="connsiteY7" fmla="*/ 4847509 h 5128150"/>
              <a:gd name="connsiteX8" fmla="*/ 2382 w 12194382"/>
              <a:gd name="connsiteY8" fmla="*/ 0 h 5128150"/>
              <a:gd name="connsiteX0" fmla="*/ 2382 w 12194382"/>
              <a:gd name="connsiteY0" fmla="*/ 0 h 5128150"/>
              <a:gd name="connsiteX1" fmla="*/ 12194382 w 12194382"/>
              <a:gd name="connsiteY1" fmla="*/ 0 h 5128150"/>
              <a:gd name="connsiteX2" fmla="*/ 12194382 w 12194382"/>
              <a:gd name="connsiteY2" fmla="*/ 4854636 h 5128150"/>
              <a:gd name="connsiteX3" fmla="*/ 7623248 w 12194382"/>
              <a:gd name="connsiteY3" fmla="*/ 4843680 h 5128150"/>
              <a:gd name="connsiteX4" fmla="*/ 7620433 w 12194382"/>
              <a:gd name="connsiteY4" fmla="*/ 3543300 h 5128150"/>
              <a:gd name="connsiteX5" fmla="*/ 762115 w 12194382"/>
              <a:gd name="connsiteY5" fmla="*/ 3547023 h 5128150"/>
              <a:gd name="connsiteX6" fmla="*/ 762695 w 12194382"/>
              <a:gd name="connsiteY6" fmla="*/ 4850671 h 5128150"/>
              <a:gd name="connsiteX7" fmla="*/ 0 w 12194382"/>
              <a:gd name="connsiteY7" fmla="*/ 4847509 h 5128150"/>
              <a:gd name="connsiteX8" fmla="*/ 2382 w 12194382"/>
              <a:gd name="connsiteY8" fmla="*/ 0 h 5128150"/>
              <a:gd name="connsiteX0" fmla="*/ 2382 w 12194723"/>
              <a:gd name="connsiteY0" fmla="*/ 0 h 4854829"/>
              <a:gd name="connsiteX1" fmla="*/ 12194382 w 12194723"/>
              <a:gd name="connsiteY1" fmla="*/ 0 h 4854829"/>
              <a:gd name="connsiteX2" fmla="*/ 12194382 w 12194723"/>
              <a:gd name="connsiteY2" fmla="*/ 4854636 h 4854829"/>
              <a:gd name="connsiteX3" fmla="*/ 7623248 w 12194723"/>
              <a:gd name="connsiteY3" fmla="*/ 4843680 h 4854829"/>
              <a:gd name="connsiteX4" fmla="*/ 7620433 w 12194723"/>
              <a:gd name="connsiteY4" fmla="*/ 3543300 h 4854829"/>
              <a:gd name="connsiteX5" fmla="*/ 762115 w 12194723"/>
              <a:gd name="connsiteY5" fmla="*/ 3547023 h 4854829"/>
              <a:gd name="connsiteX6" fmla="*/ 762695 w 12194723"/>
              <a:gd name="connsiteY6" fmla="*/ 4850671 h 4854829"/>
              <a:gd name="connsiteX7" fmla="*/ 0 w 12194723"/>
              <a:gd name="connsiteY7" fmla="*/ 4847509 h 4854829"/>
              <a:gd name="connsiteX8" fmla="*/ 2382 w 12194723"/>
              <a:gd name="connsiteY8" fmla="*/ 0 h 4854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4723" h="4854829">
                <a:moveTo>
                  <a:pt x="2382" y="0"/>
                </a:moveTo>
                <a:lnTo>
                  <a:pt x="12194382" y="0"/>
                </a:lnTo>
                <a:cubicBezTo>
                  <a:pt x="12194382" y="1618212"/>
                  <a:pt x="12195150" y="4852730"/>
                  <a:pt x="12194382" y="4854636"/>
                </a:cubicBezTo>
                <a:cubicBezTo>
                  <a:pt x="12193614" y="4856542"/>
                  <a:pt x="7623176" y="4843704"/>
                  <a:pt x="7623248" y="4843680"/>
                </a:cubicBezTo>
                <a:cubicBezTo>
                  <a:pt x="7623320" y="4843656"/>
                  <a:pt x="7618248" y="3540554"/>
                  <a:pt x="7620433" y="3543300"/>
                </a:cubicBezTo>
                <a:cubicBezTo>
                  <a:pt x="7622618" y="3546046"/>
                  <a:pt x="3048221" y="3545782"/>
                  <a:pt x="762115" y="3547023"/>
                </a:cubicBezTo>
                <a:cubicBezTo>
                  <a:pt x="760398" y="3777370"/>
                  <a:pt x="763508" y="4852455"/>
                  <a:pt x="762695" y="4850671"/>
                </a:cubicBezTo>
                <a:cubicBezTo>
                  <a:pt x="761882" y="4848887"/>
                  <a:pt x="254232" y="4848563"/>
                  <a:pt x="0" y="4847509"/>
                </a:cubicBezTo>
                <a:lnTo>
                  <a:pt x="2382" y="0"/>
                </a:lnTo>
                <a:close/>
              </a:path>
            </a:pathLst>
          </a:custGeom>
          <a:noFill/>
          <a:ln w="9525" algn="ctr">
            <a:noFill/>
            <a:miter lim="800000"/>
            <a:headEnd/>
            <a:tailEnd/>
          </a:ln>
        </p:spPr>
        <p:txBody>
          <a:bodyPr/>
          <a:lstStyle>
            <a:lvl1pPr>
              <a:defRPr sz="2133"/>
            </a:lvl1pPr>
          </a:lstStyle>
          <a:p>
            <a:r>
              <a:rPr lang="en-US"/>
              <a:t>Click icon to add picture</a:t>
            </a:r>
            <a:endParaRPr lang="en-GB" dirty="0"/>
          </a:p>
        </p:txBody>
      </p:sp>
      <p:sp>
        <p:nvSpPr>
          <p:cNvPr id="106" name="Text Box 11" descr="&lt;COMPANY_NAME&gt;"/>
          <p:cNvSpPr txBox="1">
            <a:spLocks noChangeArrowheads="1"/>
          </p:cNvSpPr>
          <p:nvPr/>
        </p:nvSpPr>
        <p:spPr bwMode="auto">
          <a:xfrm>
            <a:off x="760379" y="6462713"/>
            <a:ext cx="3360000" cy="237600"/>
          </a:xfrm>
          <a:prstGeom prst="rect">
            <a:avLst/>
          </a:prstGeom>
          <a:noFill/>
          <a:ln w="9525" algn="ctr">
            <a:noFill/>
            <a:miter lim="800000"/>
            <a:headEnd/>
            <a:tailEnd/>
          </a:ln>
          <a:effectLst/>
        </p:spPr>
        <p:txBody>
          <a:bodyPr wrap="none" lIns="0" tIns="0" rIns="0" anchor="t" anchorCtr="0">
            <a:noAutofit/>
          </a:bodyPr>
          <a:lstStyle/>
          <a:p>
            <a:pPr>
              <a:defRPr/>
            </a:pPr>
            <a:r>
              <a:rPr lang="en-GB" sz="850" noProof="1">
                <a:solidFill>
                  <a:schemeClr val="tx1"/>
                </a:solidFill>
                <a:latin typeface="ShellMedium" panose="00000600000000000000" pitchFamily="50" charset="0"/>
                <a:cs typeface="Arial" pitchFamily="34" charset="0"/>
              </a:rPr>
              <a:t>Company name appears here</a:t>
            </a:r>
          </a:p>
        </p:txBody>
      </p:sp>
      <p:sp>
        <p:nvSpPr>
          <p:cNvPr id="107"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ShellMedium" panose="00000600000000000000" pitchFamily="50" charset="0"/>
                <a:cs typeface="Arial" pitchFamily="34" charset="0"/>
              </a:defRPr>
            </a:lvl1pPr>
          </a:lstStyle>
          <a:p>
            <a:fld id="{D32BAE6A-B452-4007-8177-56DD051636F9}" type="slidenum">
              <a:rPr lang="en-GB" noProof="1" smtClean="0"/>
              <a:pPr/>
              <a:t>‹#›</a:t>
            </a:fld>
            <a:endParaRPr lang="en-GB" noProof="1"/>
          </a:p>
        </p:txBody>
      </p:sp>
      <p:sp>
        <p:nvSpPr>
          <p:cNvPr id="102" name="Rectangle 2"/>
          <p:cNvSpPr>
            <a:spLocks noGrp="1" noChangeArrowheads="1"/>
          </p:cNvSpPr>
          <p:nvPr>
            <p:ph type="ctrTitle"/>
          </p:nvPr>
        </p:nvSpPr>
        <p:spPr>
          <a:xfrm>
            <a:off x="2175500" y="4003696"/>
            <a:ext cx="5179738" cy="834301"/>
          </a:xfrm>
          <a:noFill/>
        </p:spPr>
        <p:txBody>
          <a:bodyPr lIns="0" tIns="0" rIns="0" anchor="ctr" anchorCtr="0"/>
          <a:lstStyle>
            <a:lvl1pPr>
              <a:lnSpc>
                <a:spcPct val="100000"/>
              </a:lnSpc>
              <a:defRPr sz="2400" b="0" kern="1200" cap="none" spc="0" baseline="0">
                <a:solidFill>
                  <a:schemeClr val="tx1"/>
                </a:solidFill>
                <a:latin typeface="ShellBold" panose="00000800000000000000" pitchFamily="50" charset="0"/>
                <a:cs typeface="Arial" pitchFamily="34" charset="0"/>
              </a:defRPr>
            </a:lvl1pPr>
          </a:lstStyle>
          <a:p>
            <a:r>
              <a:rPr lang="en-US"/>
              <a:t>Click to edit Master title style</a:t>
            </a:r>
            <a:endParaRPr lang="en-GB" dirty="0"/>
          </a:p>
        </p:txBody>
      </p:sp>
      <p:sp>
        <p:nvSpPr>
          <p:cNvPr id="103" name="Rectangle 3"/>
          <p:cNvSpPr>
            <a:spLocks noGrp="1" noChangeArrowheads="1"/>
          </p:cNvSpPr>
          <p:nvPr>
            <p:ph type="subTitle" idx="1"/>
          </p:nvPr>
        </p:nvSpPr>
        <p:spPr>
          <a:xfrm>
            <a:off x="2175500" y="5120640"/>
            <a:ext cx="5179738" cy="372439"/>
          </a:xfrm>
        </p:spPr>
        <p:txBody>
          <a:bodyPr anchor="b" anchorCtr="0"/>
          <a:lstStyle>
            <a:lvl1pPr marL="0" indent="0">
              <a:lnSpc>
                <a:spcPct val="90000"/>
              </a:lnSpc>
              <a:spcBef>
                <a:spcPct val="0"/>
              </a:spcBef>
              <a:spcAft>
                <a:spcPts val="0"/>
              </a:spcAft>
              <a:buFont typeface="Wingdings" pitchFamily="2" charset="2"/>
              <a:buNone/>
              <a:defRPr sz="1400" baseline="0">
                <a:solidFill>
                  <a:schemeClr val="tx1"/>
                </a:solidFill>
                <a:latin typeface="+mn-lt"/>
                <a:cs typeface="Arial" pitchFamily="34" charset="0"/>
              </a:defRPr>
            </a:lvl1pPr>
          </a:lstStyle>
          <a:p>
            <a:r>
              <a:rPr lang="en-US"/>
              <a:t>Click to edit Master subtitle style</a:t>
            </a:r>
            <a:endParaRPr lang="en-GB" dirty="0"/>
          </a:p>
        </p:txBody>
      </p:sp>
      <p:sp>
        <p:nvSpPr>
          <p:cNvPr id="104" name="Text Placeholder 31"/>
          <p:cNvSpPr>
            <a:spLocks noGrp="1"/>
          </p:cNvSpPr>
          <p:nvPr>
            <p:ph type="body" sz="quarter" idx="10" hasCustomPrompt="1"/>
          </p:nvPr>
        </p:nvSpPr>
        <p:spPr>
          <a:xfrm>
            <a:off x="2175500" y="5666465"/>
            <a:ext cx="5187731" cy="237600"/>
          </a:xfrm>
        </p:spPr>
        <p:txBody>
          <a:bodyPr anchor="t" anchorCtr="0"/>
          <a:lstStyle>
            <a:lvl1pPr>
              <a:lnSpc>
                <a:spcPct val="100000"/>
              </a:lnSpc>
              <a:buNone/>
              <a:defRPr sz="1400">
                <a:solidFill>
                  <a:schemeClr val="tx1"/>
                </a:solidFill>
                <a:latin typeface="ShellBold" panose="00000800000000000000" pitchFamily="50" charset="0"/>
              </a:defRPr>
            </a:lvl1pPr>
          </a:lstStyle>
          <a:p>
            <a:pPr lvl="0"/>
            <a:r>
              <a:rPr lang="en-GB" dirty="0"/>
              <a:t>Click to insert Author’s Name</a:t>
            </a:r>
          </a:p>
        </p:txBody>
      </p:sp>
      <p:sp>
        <p:nvSpPr>
          <p:cNvPr id="105" name="Text Placeholder 31"/>
          <p:cNvSpPr>
            <a:spLocks noGrp="1"/>
          </p:cNvSpPr>
          <p:nvPr>
            <p:ph type="body" sz="quarter" idx="11" hasCustomPrompt="1"/>
          </p:nvPr>
        </p:nvSpPr>
        <p:spPr>
          <a:xfrm>
            <a:off x="2175500" y="5923869"/>
            <a:ext cx="5187731" cy="237600"/>
          </a:xfrm>
        </p:spPr>
        <p:txBody>
          <a:bodyPr anchor="t" anchorCtr="0"/>
          <a:lstStyle>
            <a:lvl1pPr>
              <a:lnSpc>
                <a:spcPct val="100000"/>
              </a:lnSpc>
              <a:buNone/>
              <a:defRPr sz="1400">
                <a:solidFill>
                  <a:schemeClr val="tx1"/>
                </a:solidFill>
                <a:latin typeface="+mn-lt"/>
              </a:defRPr>
            </a:lvl1pPr>
          </a:lstStyle>
          <a:p>
            <a:pPr lvl="0"/>
            <a:r>
              <a:rPr lang="en-GB" noProof="1"/>
              <a:t>Click to insert Role in Organisation</a:t>
            </a:r>
          </a:p>
        </p:txBody>
      </p:sp>
      <p:sp>
        <p:nvSpPr>
          <p:cNvPr id="90"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ShellMedium" panose="00000600000000000000" pitchFamily="50" charset="0"/>
                <a:ea typeface="+mn-ea"/>
                <a:cs typeface="Arial" pitchFamily="34" charset="0"/>
              </a:defRPr>
            </a:lvl1pPr>
          </a:lstStyle>
          <a:p>
            <a:pPr>
              <a:defRPr/>
            </a:pPr>
            <a:r>
              <a:rPr lang="en-GB" noProof="1"/>
              <a:t>Date Month 2016</a:t>
            </a:r>
          </a:p>
        </p:txBody>
      </p:sp>
      <p:sp>
        <p:nvSpPr>
          <p:cNvPr id="88"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ShellMedium" panose="00000600000000000000" pitchFamily="50" charset="0"/>
                <a:cs typeface="Arial" pitchFamily="34" charset="0"/>
              </a:defRPr>
            </a:lvl1pPr>
          </a:lstStyle>
          <a:p>
            <a:pPr>
              <a:defRPr/>
            </a:pPr>
            <a:r>
              <a:rPr lang="en-GB" noProof="1"/>
              <a:t>Footer </a:t>
            </a:r>
          </a:p>
        </p:txBody>
      </p:sp>
    </p:spTree>
    <p:extLst>
      <p:ext uri="{BB962C8B-B14F-4D97-AF65-F5344CB8AC3E}">
        <p14:creationId xmlns:p14="http://schemas.microsoft.com/office/powerpoint/2010/main" val="1078420167"/>
      </p:ext>
    </p:extLst>
  </p:cSld>
  <p:clrMapOvr>
    <a:masterClrMapping/>
  </p:clrMapOvr>
  <p:transition/>
  <p:hf sldNum="0" hdr="0" ftr="0"/>
  <p:extLst>
    <p:ext uri="{DCECCB84-F9BA-43D5-87BE-67443E8EF086}">
      <p15:sldGuideLst xmlns:p15="http://schemas.microsoft.com/office/powerpoint/2012/main">
        <p15:guide id="1" orient="horz" pos="3058">
          <p15:clr>
            <a:srgbClr val="FBAE40"/>
          </p15:clr>
        </p15:guide>
        <p15:guide id="2" orient="horz" pos="2235">
          <p15:clr>
            <a:srgbClr val="FBAE40"/>
          </p15:clr>
        </p15:guide>
        <p15:guide id="3" orient="horz" pos="2562">
          <p15:clr>
            <a:srgbClr val="FBAE40"/>
          </p15:clr>
        </p15:guide>
        <p15:guide id="4" orient="horz" pos="2992">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le Slide - Option 4">
    <p:spTree>
      <p:nvGrpSpPr>
        <p:cNvPr id="1" name=""/>
        <p:cNvGrpSpPr/>
        <p:nvPr/>
      </p:nvGrpSpPr>
      <p:grpSpPr>
        <a:xfrm>
          <a:off x="0" y="0"/>
          <a:ext cx="0" cy="0"/>
          <a:chOff x="0" y="0"/>
          <a:chExt cx="0" cy="0"/>
        </a:xfrm>
      </p:grpSpPr>
      <p:sp>
        <p:nvSpPr>
          <p:cNvPr id="3" name="Picture Placeholder 2"/>
          <p:cNvSpPr>
            <a:spLocks noGrp="1"/>
          </p:cNvSpPr>
          <p:nvPr>
            <p:ph type="pic" sz="quarter" idx="12"/>
          </p:nvPr>
        </p:nvSpPr>
        <p:spPr bwMode="auto">
          <a:xfrm>
            <a:off x="0" y="0"/>
            <a:ext cx="12194723" cy="6857999"/>
          </a:xfrm>
          <a:custGeom>
            <a:avLst/>
            <a:gdLst>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63913 w 12194723"/>
              <a:gd name="connsiteY5" fmla="*/ 763913 h 6857999"/>
              <a:gd name="connsiteX6" fmla="*/ 763913 w 12194723"/>
              <a:gd name="connsiteY6" fmla="*/ 6094086 h 6857999"/>
              <a:gd name="connsiteX7" fmla="*/ 11430810 w 12194723"/>
              <a:gd name="connsiteY7" fmla="*/ 6094086 h 6857999"/>
              <a:gd name="connsiteX8" fmla="*/ 11430810 w 12194723"/>
              <a:gd name="connsiteY8" fmla="*/ 763913 h 6857999"/>
              <a:gd name="connsiteX9" fmla="*/ 763913 w 12194723"/>
              <a:gd name="connsiteY9" fmla="*/ 763913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11430810 w 12194723"/>
              <a:gd name="connsiteY7" fmla="*/ 6094086 h 6857999"/>
              <a:gd name="connsiteX8" fmla="*/ 11430810 w 12194723"/>
              <a:gd name="connsiteY8" fmla="*/ 763913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11430810 w 12194723"/>
              <a:gd name="connsiteY7" fmla="*/ 6094086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7697906 w 12194723"/>
              <a:gd name="connsiteY7" fmla="*/ 6094086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7633360 w 12194723"/>
              <a:gd name="connsiteY7" fmla="*/ 6094086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7618431 w 12194723"/>
              <a:gd name="connsiteY7" fmla="*/ 6359075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7622163 w 12194723"/>
              <a:gd name="connsiteY7" fmla="*/ 6355342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359075 h 6857999"/>
              <a:gd name="connsiteX7" fmla="*/ 7622163 w 12194723"/>
              <a:gd name="connsiteY7" fmla="*/ 6355342 h 6857999"/>
              <a:gd name="connsiteX8" fmla="*/ 7622603 w 12194723"/>
              <a:gd name="connsiteY8" fmla="*/ 3560901 h 6857999"/>
              <a:gd name="connsiteX9" fmla="*/ 753155 w 12194723"/>
              <a:gd name="connsiteY9" fmla="*/ 3560901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4723" h="6857999">
                <a:moveTo>
                  <a:pt x="0" y="0"/>
                </a:moveTo>
                <a:lnTo>
                  <a:pt x="12194723" y="0"/>
                </a:lnTo>
                <a:lnTo>
                  <a:pt x="12194723" y="6857999"/>
                </a:lnTo>
                <a:lnTo>
                  <a:pt x="0" y="6857999"/>
                </a:lnTo>
                <a:lnTo>
                  <a:pt x="0" y="0"/>
                </a:lnTo>
                <a:close/>
                <a:moveTo>
                  <a:pt x="753155" y="3560901"/>
                </a:moveTo>
                <a:lnTo>
                  <a:pt x="763913" y="6359075"/>
                </a:lnTo>
                <a:lnTo>
                  <a:pt x="7622163" y="6355342"/>
                </a:lnTo>
                <a:cubicBezTo>
                  <a:pt x="7618577" y="5510947"/>
                  <a:pt x="7626189" y="4405296"/>
                  <a:pt x="7622603" y="3560901"/>
                </a:cubicBezTo>
                <a:lnTo>
                  <a:pt x="753155" y="3560901"/>
                </a:lnTo>
                <a:close/>
              </a:path>
            </a:pathLst>
          </a:custGeom>
          <a:noFill/>
          <a:ln w="9525" algn="ctr">
            <a:noFill/>
            <a:miter lim="800000"/>
            <a:headEnd/>
            <a:tailEnd/>
          </a:ln>
        </p:spPr>
        <p:txBody>
          <a:bodyPr/>
          <a:lstStyle>
            <a:lvl1pPr>
              <a:defRPr sz="2133"/>
            </a:lvl1pPr>
          </a:lstStyle>
          <a:p>
            <a:r>
              <a:rPr lang="en-US"/>
              <a:t>Click icon to add picture</a:t>
            </a:r>
            <a:endParaRPr lang="en-GB" dirty="0"/>
          </a:p>
        </p:txBody>
      </p:sp>
      <p:grpSp>
        <p:nvGrpSpPr>
          <p:cNvPr id="2" name="Group 1"/>
          <p:cNvGrpSpPr/>
          <p:nvPr/>
        </p:nvGrpSpPr>
        <p:grpSpPr bwMode="gray">
          <a:xfrm>
            <a:off x="744114" y="3556002"/>
            <a:ext cx="6875879" cy="2803523"/>
            <a:chOff x="744114" y="3556002"/>
            <a:chExt cx="6875879" cy="2803523"/>
          </a:xfrm>
        </p:grpSpPr>
        <p:sp>
          <p:nvSpPr>
            <p:cNvPr id="113" name="Rectangle 112"/>
            <p:cNvSpPr/>
            <p:nvPr userDrawn="1"/>
          </p:nvSpPr>
          <p:spPr bwMode="gray">
            <a:xfrm>
              <a:off x="761993" y="3556002"/>
              <a:ext cx="6858000" cy="2803523"/>
            </a:xfrm>
            <a:prstGeom prst="rect">
              <a:avLst/>
            </a:prstGeom>
            <a:solidFill>
              <a:srgbClr val="FFFFFF"/>
            </a:solidFill>
            <a:ln w="3175">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110" name="Rectangle 109" descr="&lt;Shell Yellow Bar&gt;" title="&lt;Shell Yellow Bar&gt;"/>
            <p:cNvSpPr/>
            <p:nvPr userDrawn="1"/>
          </p:nvSpPr>
          <p:spPr bwMode="gray">
            <a:xfrm>
              <a:off x="2175500" y="3818708"/>
              <a:ext cx="1269984" cy="76200"/>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tx1"/>
                </a:solidFill>
              </a:endParaRPr>
            </a:p>
          </p:txBody>
        </p:sp>
        <p:pic>
          <p:nvPicPr>
            <p:cNvPr id="111" name="Picture 110" descr="PECTEN.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gray">
            <a:xfrm>
              <a:off x="744114" y="3678108"/>
              <a:ext cx="1465237" cy="1465237"/>
            </a:xfrm>
            <a:prstGeom prst="rect">
              <a:avLst/>
            </a:prstGeom>
          </p:spPr>
        </p:pic>
      </p:grpSp>
      <p:sp>
        <p:nvSpPr>
          <p:cNvPr id="106" name="Text Box 11" descr="&lt;COMPANY_NAME&gt;"/>
          <p:cNvSpPr txBox="1">
            <a:spLocks noChangeArrowheads="1"/>
          </p:cNvSpPr>
          <p:nvPr/>
        </p:nvSpPr>
        <p:spPr bwMode="auto">
          <a:xfrm>
            <a:off x="760379" y="6462713"/>
            <a:ext cx="3360000" cy="237600"/>
          </a:xfrm>
          <a:prstGeom prst="rect">
            <a:avLst/>
          </a:prstGeom>
          <a:noFill/>
          <a:ln w="9525" algn="ctr">
            <a:noFill/>
            <a:miter lim="800000"/>
            <a:headEnd/>
            <a:tailEnd/>
          </a:ln>
          <a:effectLst/>
        </p:spPr>
        <p:txBody>
          <a:bodyPr wrap="none" lIns="0" tIns="0" rIns="0" anchor="t" anchorCtr="0">
            <a:noAutofit/>
          </a:bodyPr>
          <a:lstStyle/>
          <a:p>
            <a:pPr>
              <a:defRPr/>
            </a:pPr>
            <a:r>
              <a:rPr lang="en-GB" sz="850" noProof="1">
                <a:solidFill>
                  <a:schemeClr val="tx1"/>
                </a:solidFill>
                <a:latin typeface="ShellMedium" panose="00000600000000000000" pitchFamily="50" charset="0"/>
                <a:cs typeface="Arial" pitchFamily="34" charset="0"/>
              </a:rPr>
              <a:t>Company name appears here</a:t>
            </a:r>
          </a:p>
        </p:txBody>
      </p:sp>
      <p:sp>
        <p:nvSpPr>
          <p:cNvPr id="107"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ShellMedium" panose="00000600000000000000" pitchFamily="50" charset="0"/>
                <a:cs typeface="Arial" pitchFamily="34" charset="0"/>
              </a:defRPr>
            </a:lvl1pPr>
          </a:lstStyle>
          <a:p>
            <a:fld id="{D32BAE6A-B452-4007-8177-56DD051636F9}" type="slidenum">
              <a:rPr lang="en-GB" noProof="1" smtClean="0"/>
              <a:pPr/>
              <a:t>‹#›</a:t>
            </a:fld>
            <a:endParaRPr lang="en-GB" noProof="1"/>
          </a:p>
        </p:txBody>
      </p:sp>
      <p:sp>
        <p:nvSpPr>
          <p:cNvPr id="102" name="Rectangle 2"/>
          <p:cNvSpPr>
            <a:spLocks noGrp="1" noChangeArrowheads="1"/>
          </p:cNvSpPr>
          <p:nvPr>
            <p:ph type="ctrTitle"/>
          </p:nvPr>
        </p:nvSpPr>
        <p:spPr>
          <a:xfrm>
            <a:off x="2175500" y="4003200"/>
            <a:ext cx="5179738" cy="835200"/>
          </a:xfrm>
          <a:noFill/>
        </p:spPr>
        <p:txBody>
          <a:bodyPr lIns="0" tIns="0" rIns="0" anchor="ctr" anchorCtr="0"/>
          <a:lstStyle>
            <a:lvl1pPr>
              <a:lnSpc>
                <a:spcPct val="100000"/>
              </a:lnSpc>
              <a:defRPr sz="2400" b="0" kern="1200" cap="none" spc="0" baseline="0">
                <a:solidFill>
                  <a:schemeClr val="tx1"/>
                </a:solidFill>
                <a:latin typeface="ShellBold" panose="00000800000000000000" pitchFamily="50" charset="0"/>
                <a:cs typeface="Arial" pitchFamily="34" charset="0"/>
              </a:defRPr>
            </a:lvl1pPr>
          </a:lstStyle>
          <a:p>
            <a:r>
              <a:rPr lang="en-US"/>
              <a:t>Click to edit Master title style</a:t>
            </a:r>
            <a:endParaRPr lang="en-GB" dirty="0"/>
          </a:p>
        </p:txBody>
      </p:sp>
      <p:sp>
        <p:nvSpPr>
          <p:cNvPr id="103" name="Rectangle 3"/>
          <p:cNvSpPr>
            <a:spLocks noGrp="1" noChangeArrowheads="1"/>
          </p:cNvSpPr>
          <p:nvPr>
            <p:ph type="subTitle" idx="1"/>
          </p:nvPr>
        </p:nvSpPr>
        <p:spPr>
          <a:xfrm>
            <a:off x="2175500" y="5120640"/>
            <a:ext cx="5179738" cy="372439"/>
          </a:xfrm>
        </p:spPr>
        <p:txBody>
          <a:bodyPr anchor="b" anchorCtr="0"/>
          <a:lstStyle>
            <a:lvl1pPr marL="0" indent="0">
              <a:lnSpc>
                <a:spcPct val="90000"/>
              </a:lnSpc>
              <a:spcBef>
                <a:spcPct val="0"/>
              </a:spcBef>
              <a:spcAft>
                <a:spcPts val="0"/>
              </a:spcAft>
              <a:buFont typeface="Wingdings" pitchFamily="2" charset="2"/>
              <a:buNone/>
              <a:defRPr sz="1400" baseline="0">
                <a:solidFill>
                  <a:schemeClr val="tx1"/>
                </a:solidFill>
                <a:latin typeface="+mn-lt"/>
                <a:cs typeface="Arial" pitchFamily="34" charset="0"/>
              </a:defRPr>
            </a:lvl1pPr>
          </a:lstStyle>
          <a:p>
            <a:r>
              <a:rPr lang="en-US"/>
              <a:t>Click to edit Master subtitle style</a:t>
            </a:r>
            <a:endParaRPr lang="en-GB" dirty="0"/>
          </a:p>
        </p:txBody>
      </p:sp>
      <p:sp>
        <p:nvSpPr>
          <p:cNvPr id="104" name="Text Placeholder 31"/>
          <p:cNvSpPr>
            <a:spLocks noGrp="1"/>
          </p:cNvSpPr>
          <p:nvPr>
            <p:ph type="body" sz="quarter" idx="10" hasCustomPrompt="1"/>
          </p:nvPr>
        </p:nvSpPr>
        <p:spPr>
          <a:xfrm>
            <a:off x="2175500" y="5666465"/>
            <a:ext cx="5187731" cy="237600"/>
          </a:xfrm>
        </p:spPr>
        <p:txBody>
          <a:bodyPr anchor="t" anchorCtr="0"/>
          <a:lstStyle>
            <a:lvl1pPr>
              <a:lnSpc>
                <a:spcPct val="100000"/>
              </a:lnSpc>
              <a:buNone/>
              <a:defRPr sz="1400">
                <a:solidFill>
                  <a:schemeClr val="tx1"/>
                </a:solidFill>
                <a:latin typeface="ShellBold" panose="00000800000000000000" pitchFamily="50" charset="0"/>
              </a:defRPr>
            </a:lvl1pPr>
          </a:lstStyle>
          <a:p>
            <a:pPr lvl="0"/>
            <a:r>
              <a:rPr lang="en-GB" dirty="0"/>
              <a:t>Click to insert Author’s Name</a:t>
            </a:r>
          </a:p>
        </p:txBody>
      </p:sp>
      <p:sp>
        <p:nvSpPr>
          <p:cNvPr id="105" name="Text Placeholder 31"/>
          <p:cNvSpPr>
            <a:spLocks noGrp="1"/>
          </p:cNvSpPr>
          <p:nvPr>
            <p:ph type="body" sz="quarter" idx="11" hasCustomPrompt="1"/>
          </p:nvPr>
        </p:nvSpPr>
        <p:spPr>
          <a:xfrm>
            <a:off x="2175500" y="5923869"/>
            <a:ext cx="5187731" cy="237600"/>
          </a:xfrm>
        </p:spPr>
        <p:txBody>
          <a:bodyPr anchor="t" anchorCtr="0"/>
          <a:lstStyle>
            <a:lvl1pPr>
              <a:lnSpc>
                <a:spcPct val="100000"/>
              </a:lnSpc>
              <a:buNone/>
              <a:defRPr sz="1400">
                <a:solidFill>
                  <a:schemeClr val="tx1"/>
                </a:solidFill>
                <a:latin typeface="+mn-lt"/>
              </a:defRPr>
            </a:lvl1pPr>
          </a:lstStyle>
          <a:p>
            <a:pPr lvl="0"/>
            <a:r>
              <a:rPr lang="en-GB" noProof="1"/>
              <a:t>Click to insert Role in Organisation</a:t>
            </a:r>
          </a:p>
        </p:txBody>
      </p:sp>
      <p:sp>
        <p:nvSpPr>
          <p:cNvPr id="90"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ShellMedium" panose="00000600000000000000" pitchFamily="50" charset="0"/>
                <a:ea typeface="+mn-ea"/>
                <a:cs typeface="Arial" pitchFamily="34" charset="0"/>
              </a:defRPr>
            </a:lvl1pPr>
          </a:lstStyle>
          <a:p>
            <a:pPr>
              <a:defRPr/>
            </a:pPr>
            <a:r>
              <a:rPr lang="en-GB" noProof="1"/>
              <a:t>Date Month 2016</a:t>
            </a:r>
          </a:p>
        </p:txBody>
      </p:sp>
      <p:sp>
        <p:nvSpPr>
          <p:cNvPr id="88"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ShellMedium" panose="00000600000000000000" pitchFamily="50" charset="0"/>
                <a:cs typeface="Arial" pitchFamily="34" charset="0"/>
              </a:defRPr>
            </a:lvl1pPr>
          </a:lstStyle>
          <a:p>
            <a:pPr>
              <a:defRPr/>
            </a:pPr>
            <a:r>
              <a:rPr lang="en-GB" noProof="1"/>
              <a:t>Footer </a:t>
            </a:r>
          </a:p>
        </p:txBody>
      </p:sp>
    </p:spTree>
    <p:extLst>
      <p:ext uri="{BB962C8B-B14F-4D97-AF65-F5344CB8AC3E}">
        <p14:creationId xmlns:p14="http://schemas.microsoft.com/office/powerpoint/2010/main" val="1910687024"/>
      </p:ext>
    </p:extLst>
  </p:cSld>
  <p:clrMapOvr>
    <a:masterClrMapping/>
  </p:clrMapOvr>
  <p:transition/>
  <p:hf sldNum="0" hdr="0" ftr="0"/>
  <p:extLst>
    <p:ext uri="{DCECCB84-F9BA-43D5-87BE-67443E8EF086}">
      <p15:sldGuideLst xmlns:p15="http://schemas.microsoft.com/office/powerpoint/2012/main">
        <p15:guide id="1" orient="horz" pos="3058">
          <p15:clr>
            <a:srgbClr val="FBAE40"/>
          </p15:clr>
        </p15:guide>
        <p15:guide id="2" orient="horz" pos="2235">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4" name="Rectangle 2"/>
          <p:cNvSpPr>
            <a:spLocks noGrp="1" noChangeArrowheads="1"/>
          </p:cNvSpPr>
          <p:nvPr>
            <p:ph type="title"/>
          </p:nvPr>
        </p:nvSpPr>
        <p:spPr bwMode="auto">
          <a:xfrm>
            <a:off x="508000" y="712800"/>
            <a:ext cx="11171238" cy="752475"/>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a:defRPr cap="none" baseline="0">
                <a:solidFill>
                  <a:schemeClr val="tx1"/>
                </a:solidFill>
                <a:latin typeface="ShellBold" panose="00000800000000000000" pitchFamily="50" charset="0"/>
              </a:defRPr>
            </a:lvl1pPr>
          </a:lstStyle>
          <a:p>
            <a:pPr lvl="0"/>
            <a:r>
              <a:rPr lang="en-US" noProof="0"/>
              <a:t>Click to edit Master title style</a:t>
            </a:r>
            <a:endParaRPr lang="en-GB" noProof="0" dirty="0"/>
          </a:p>
        </p:txBody>
      </p:sp>
      <p:sp>
        <p:nvSpPr>
          <p:cNvPr id="10" name="Content Placeholder 9"/>
          <p:cNvSpPr>
            <a:spLocks noGrp="1"/>
          </p:cNvSpPr>
          <p:nvPr>
            <p:ph sz="quarter" idx="11"/>
          </p:nvPr>
        </p:nvSpPr>
        <p:spPr>
          <a:xfrm>
            <a:off x="508000" y="1528763"/>
            <a:ext cx="11171238" cy="4830761"/>
          </a:xfrm>
        </p:spPr>
        <p:txBody>
          <a:bodyPr/>
          <a:lstStyle>
            <a:lvl1pPr marL="0" indent="0" defTabSz="357708">
              <a:lnSpc>
                <a:spcPct val="140000"/>
              </a:lnSpc>
              <a:spcBef>
                <a:spcPts val="0"/>
              </a:spcBef>
              <a:defRPr sz="1800"/>
            </a:lvl1pPr>
            <a:lvl2pPr marL="230400" indent="-230400" defTabSz="357708">
              <a:lnSpc>
                <a:spcPct val="140000"/>
              </a:lnSpc>
              <a:spcBef>
                <a:spcPts val="0"/>
              </a:spcBef>
              <a:defRPr sz="1800"/>
            </a:lvl2pPr>
            <a:lvl3pPr marL="459000" indent="-228600" defTabSz="357708">
              <a:lnSpc>
                <a:spcPct val="140000"/>
              </a:lnSpc>
              <a:spcBef>
                <a:spcPts val="0"/>
              </a:spcBef>
              <a:buClr>
                <a:schemeClr val="tx1"/>
              </a:buClr>
              <a:buSzPct val="75000"/>
              <a:buFont typeface="Wingdings" pitchFamily="2" charset="2"/>
              <a:buChar char=""/>
              <a:defRPr sz="1800"/>
            </a:lvl3pPr>
            <a:lvl4pPr marL="687600" indent="-228600" defTabSz="357708">
              <a:lnSpc>
                <a:spcPct val="140000"/>
              </a:lnSpc>
              <a:spcBef>
                <a:spcPts val="0"/>
              </a:spcBef>
              <a:buClr>
                <a:schemeClr val="tx1"/>
              </a:buClr>
              <a:buSzPct val="75000"/>
              <a:buFont typeface="Wingdings" pitchFamily="2" charset="2"/>
              <a:buChar char=""/>
              <a:defRPr sz="1800"/>
            </a:lvl4pPr>
            <a:lvl5pPr marL="890800" indent="-203200" defTabSz="357708">
              <a:lnSpc>
                <a:spcPct val="140000"/>
              </a:lnSpc>
              <a:spcBef>
                <a:spcPts val="0"/>
              </a:spcBef>
              <a:buClr>
                <a:schemeClr val="tx1"/>
              </a:buClr>
              <a:buSzPct val="75000"/>
              <a:buFont typeface="Wingdings" pitchFamily="2" charset="2"/>
              <a:buChar char=""/>
              <a:defRPr sz="1600"/>
            </a:lvl5pPr>
            <a:lvl6pPr marL="1043200" indent="-152400" defTabSz="357708">
              <a:lnSpc>
                <a:spcPct val="140000"/>
              </a:lnSpc>
              <a:buClr>
                <a:schemeClr val="tx1"/>
              </a:buClr>
              <a:buSzPct val="75000"/>
              <a:buFont typeface="Wingdings" pitchFamily="2" charset="2"/>
              <a:buChar char=""/>
              <a:defRPr sz="120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5"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ShellMedium" panose="00000600000000000000" pitchFamily="50" charset="0"/>
                <a:ea typeface="+mn-ea"/>
                <a:cs typeface="Arial" pitchFamily="34" charset="0"/>
              </a:defRPr>
            </a:lvl1pPr>
          </a:lstStyle>
          <a:p>
            <a:pPr>
              <a:defRPr/>
            </a:pPr>
            <a:r>
              <a:rPr lang="en-GB" noProof="1"/>
              <a:t>Date Month 2016</a:t>
            </a:r>
          </a:p>
        </p:txBody>
      </p:sp>
      <p:sp>
        <p:nvSpPr>
          <p:cNvPr id="13"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ShellMedium" panose="00000600000000000000" pitchFamily="50" charset="0"/>
                <a:cs typeface="Arial" pitchFamily="34" charset="0"/>
              </a:defRPr>
            </a:lvl1pPr>
          </a:lstStyle>
          <a:p>
            <a:fld id="{D32BAE6A-B452-4007-8177-56DD051636F9}" type="slidenum">
              <a:rPr lang="en-GB" noProof="1" smtClean="0"/>
              <a:pPr/>
              <a:t>‹#›</a:t>
            </a:fld>
            <a:endParaRPr lang="en-GB" noProof="1"/>
          </a:p>
        </p:txBody>
      </p:sp>
      <p:sp>
        <p:nvSpPr>
          <p:cNvPr id="8"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ShellMedium" panose="00000600000000000000" pitchFamily="50" charset="0"/>
                <a:cs typeface="Arial" pitchFamily="34" charset="0"/>
              </a:defRPr>
            </a:lvl1pPr>
          </a:lstStyle>
          <a:p>
            <a:pPr>
              <a:defRPr/>
            </a:pPr>
            <a:r>
              <a:rPr lang="en-GB" noProof="1"/>
              <a:t>Footer </a:t>
            </a:r>
          </a:p>
        </p:txBody>
      </p:sp>
    </p:spTree>
    <p:extLst>
      <p:ext uri="{BB962C8B-B14F-4D97-AF65-F5344CB8AC3E}">
        <p14:creationId xmlns:p14="http://schemas.microsoft.com/office/powerpoint/2010/main" val="2195267126"/>
      </p:ext>
    </p:extLst>
  </p:cSld>
  <p:clrMapOvr>
    <a:masterClrMapping/>
  </p:clrMapOvr>
  <p:transition/>
  <p:hf sldNum="0" hdr="0" ftr="0"/>
  <p:extLst>
    <p:ext uri="{DCECCB84-F9BA-43D5-87BE-67443E8EF086}">
      <p15:sldGuideLst xmlns:p15="http://schemas.microsoft.com/office/powerpoint/2012/main">
        <p15:guide id="1" orient="horz" pos="2160">
          <p15:clr>
            <a:srgbClr val="FBAE40"/>
          </p15:clr>
        </p15:guide>
        <p15:guide id="2" orient="horz" pos="813">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and Content - Full Screen Image">
    <p:spTree>
      <p:nvGrpSpPr>
        <p:cNvPr id="1" name=""/>
        <p:cNvGrpSpPr/>
        <p:nvPr/>
      </p:nvGrpSpPr>
      <p:grpSpPr>
        <a:xfrm>
          <a:off x="0" y="0"/>
          <a:ext cx="0" cy="0"/>
          <a:chOff x="0" y="0"/>
          <a:chExt cx="0" cy="0"/>
        </a:xfrm>
      </p:grpSpPr>
      <p:sp>
        <p:nvSpPr>
          <p:cNvPr id="11" name="Picture Placeholder 2"/>
          <p:cNvSpPr>
            <a:spLocks noGrp="1"/>
          </p:cNvSpPr>
          <p:nvPr>
            <p:ph type="pic" sz="quarter" idx="12"/>
          </p:nvPr>
        </p:nvSpPr>
        <p:spPr bwMode="auto">
          <a:xfrm>
            <a:off x="-2381" y="0"/>
            <a:ext cx="12194382" cy="6858000"/>
          </a:xfrm>
          <a:custGeom>
            <a:avLst/>
            <a:gdLst>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63913 w 12194723"/>
              <a:gd name="connsiteY5" fmla="*/ 763913 h 6857999"/>
              <a:gd name="connsiteX6" fmla="*/ 763913 w 12194723"/>
              <a:gd name="connsiteY6" fmla="*/ 6094086 h 6857999"/>
              <a:gd name="connsiteX7" fmla="*/ 11430810 w 12194723"/>
              <a:gd name="connsiteY7" fmla="*/ 6094086 h 6857999"/>
              <a:gd name="connsiteX8" fmla="*/ 11430810 w 12194723"/>
              <a:gd name="connsiteY8" fmla="*/ 763913 h 6857999"/>
              <a:gd name="connsiteX9" fmla="*/ 763913 w 12194723"/>
              <a:gd name="connsiteY9" fmla="*/ 763913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11430810 w 12194723"/>
              <a:gd name="connsiteY7" fmla="*/ 6094086 h 6857999"/>
              <a:gd name="connsiteX8" fmla="*/ 11430810 w 12194723"/>
              <a:gd name="connsiteY8" fmla="*/ 763913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11430810 w 12194723"/>
              <a:gd name="connsiteY7" fmla="*/ 6094086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7697906 w 12194723"/>
              <a:gd name="connsiteY7" fmla="*/ 6094086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7633360 w 12194723"/>
              <a:gd name="connsiteY7" fmla="*/ 6094086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7618431 w 12194723"/>
              <a:gd name="connsiteY7" fmla="*/ 6359075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7622163 w 12194723"/>
              <a:gd name="connsiteY7" fmla="*/ 6355342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359075 h 6857999"/>
              <a:gd name="connsiteX7" fmla="*/ 7622163 w 12194723"/>
              <a:gd name="connsiteY7" fmla="*/ 6355342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482698 w 12194723"/>
              <a:gd name="connsiteY5" fmla="*/ 482850 h 6857999"/>
              <a:gd name="connsiteX6" fmla="*/ 763913 w 12194723"/>
              <a:gd name="connsiteY6" fmla="*/ 6359075 h 6857999"/>
              <a:gd name="connsiteX7" fmla="*/ 7622163 w 12194723"/>
              <a:gd name="connsiteY7" fmla="*/ 6355342 h 6857999"/>
              <a:gd name="connsiteX8" fmla="*/ 7622603 w 12194723"/>
              <a:gd name="connsiteY8" fmla="*/ 3560901 h 6857999"/>
              <a:gd name="connsiteX9" fmla="*/ 482698 w 12194723"/>
              <a:gd name="connsiteY9" fmla="*/ 482850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4129 w 12194723"/>
              <a:gd name="connsiteY5" fmla="*/ 501900 h 6857999"/>
              <a:gd name="connsiteX6" fmla="*/ 763913 w 12194723"/>
              <a:gd name="connsiteY6" fmla="*/ 6359075 h 6857999"/>
              <a:gd name="connsiteX7" fmla="*/ 7622163 w 12194723"/>
              <a:gd name="connsiteY7" fmla="*/ 6355342 h 6857999"/>
              <a:gd name="connsiteX8" fmla="*/ 7622603 w 12194723"/>
              <a:gd name="connsiteY8" fmla="*/ 3560901 h 6857999"/>
              <a:gd name="connsiteX9" fmla="*/ 504129 w 12194723"/>
              <a:gd name="connsiteY9" fmla="*/ 501900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4129 w 12194723"/>
              <a:gd name="connsiteY5" fmla="*/ 501900 h 6857999"/>
              <a:gd name="connsiteX6" fmla="*/ 506335 w 12194723"/>
              <a:gd name="connsiteY6" fmla="*/ 666613 h 6857999"/>
              <a:gd name="connsiteX7" fmla="*/ 7622163 w 12194723"/>
              <a:gd name="connsiteY7" fmla="*/ 6355342 h 6857999"/>
              <a:gd name="connsiteX8" fmla="*/ 7622603 w 12194723"/>
              <a:gd name="connsiteY8" fmla="*/ 3560901 h 6857999"/>
              <a:gd name="connsiteX9" fmla="*/ 504129 w 12194723"/>
              <a:gd name="connsiteY9" fmla="*/ 501900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4129 w 12194723"/>
              <a:gd name="connsiteY5" fmla="*/ 501900 h 6857999"/>
              <a:gd name="connsiteX6" fmla="*/ 506335 w 12194723"/>
              <a:gd name="connsiteY6" fmla="*/ 666613 h 6857999"/>
              <a:gd name="connsiteX7" fmla="*/ 7622163 w 12194723"/>
              <a:gd name="connsiteY7" fmla="*/ 6355342 h 6857999"/>
              <a:gd name="connsiteX8" fmla="*/ 1788474 w 12194723"/>
              <a:gd name="connsiteY8" fmla="*/ 508608 h 6857999"/>
              <a:gd name="connsiteX9" fmla="*/ 504129 w 12194723"/>
              <a:gd name="connsiteY9" fmla="*/ 501900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4129 w 12194723"/>
              <a:gd name="connsiteY5" fmla="*/ 501900 h 6857999"/>
              <a:gd name="connsiteX6" fmla="*/ 506335 w 12194723"/>
              <a:gd name="connsiteY6" fmla="*/ 666613 h 6857999"/>
              <a:gd name="connsiteX7" fmla="*/ 1762276 w 12194723"/>
              <a:gd name="connsiteY7" fmla="*/ 675759 h 6857999"/>
              <a:gd name="connsiteX8" fmla="*/ 1788474 w 12194723"/>
              <a:gd name="connsiteY8" fmla="*/ 508608 h 6857999"/>
              <a:gd name="connsiteX9" fmla="*/ 504129 w 12194723"/>
              <a:gd name="connsiteY9" fmla="*/ 501900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4281 h 6857999"/>
              <a:gd name="connsiteX6" fmla="*/ 506335 w 12194723"/>
              <a:gd name="connsiteY6" fmla="*/ 666613 h 6857999"/>
              <a:gd name="connsiteX7" fmla="*/ 1762276 w 12194723"/>
              <a:gd name="connsiteY7" fmla="*/ 675759 h 6857999"/>
              <a:gd name="connsiteX8" fmla="*/ 1788474 w 12194723"/>
              <a:gd name="connsiteY8" fmla="*/ 508608 h 6857999"/>
              <a:gd name="connsiteX9" fmla="*/ 508891 w 12194723"/>
              <a:gd name="connsiteY9" fmla="*/ 50428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4281 h 6857999"/>
              <a:gd name="connsiteX6" fmla="*/ 506335 w 12194723"/>
              <a:gd name="connsiteY6" fmla="*/ 666613 h 6857999"/>
              <a:gd name="connsiteX7" fmla="*/ 1762276 w 12194723"/>
              <a:gd name="connsiteY7" fmla="*/ 675759 h 6857999"/>
              <a:gd name="connsiteX8" fmla="*/ 1788474 w 12194723"/>
              <a:gd name="connsiteY8" fmla="*/ 508608 h 6857999"/>
              <a:gd name="connsiteX9" fmla="*/ 508891 w 12194723"/>
              <a:gd name="connsiteY9" fmla="*/ 50428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4281 h 6857999"/>
              <a:gd name="connsiteX6" fmla="*/ 506335 w 12194723"/>
              <a:gd name="connsiteY6" fmla="*/ 666613 h 6857999"/>
              <a:gd name="connsiteX7" fmla="*/ 1762276 w 12194723"/>
              <a:gd name="connsiteY7" fmla="*/ 675759 h 6857999"/>
              <a:gd name="connsiteX8" fmla="*/ 1788474 w 12194723"/>
              <a:gd name="connsiteY8" fmla="*/ 508608 h 6857999"/>
              <a:gd name="connsiteX9" fmla="*/ 508891 w 12194723"/>
              <a:gd name="connsiteY9" fmla="*/ 50428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4281 h 6857999"/>
              <a:gd name="connsiteX6" fmla="*/ 506335 w 12194723"/>
              <a:gd name="connsiteY6" fmla="*/ 666613 h 6857999"/>
              <a:gd name="connsiteX7" fmla="*/ 1788470 w 12194723"/>
              <a:gd name="connsiteY7" fmla="*/ 587653 h 6857999"/>
              <a:gd name="connsiteX8" fmla="*/ 1788474 w 12194723"/>
              <a:gd name="connsiteY8" fmla="*/ 508608 h 6857999"/>
              <a:gd name="connsiteX9" fmla="*/ 508891 w 12194723"/>
              <a:gd name="connsiteY9" fmla="*/ 50428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4281 h 6857999"/>
              <a:gd name="connsiteX6" fmla="*/ 511097 w 12194723"/>
              <a:gd name="connsiteY6" fmla="*/ 583270 h 6857999"/>
              <a:gd name="connsiteX7" fmla="*/ 1788470 w 12194723"/>
              <a:gd name="connsiteY7" fmla="*/ 587653 h 6857999"/>
              <a:gd name="connsiteX8" fmla="*/ 1788474 w 12194723"/>
              <a:gd name="connsiteY8" fmla="*/ 508608 h 6857999"/>
              <a:gd name="connsiteX9" fmla="*/ 508891 w 12194723"/>
              <a:gd name="connsiteY9" fmla="*/ 50428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4281 h 6857999"/>
              <a:gd name="connsiteX6" fmla="*/ 511097 w 12194723"/>
              <a:gd name="connsiteY6" fmla="*/ 583270 h 6857999"/>
              <a:gd name="connsiteX7" fmla="*/ 1788470 w 12194723"/>
              <a:gd name="connsiteY7" fmla="*/ 587653 h 6857999"/>
              <a:gd name="connsiteX8" fmla="*/ 1788474 w 12194723"/>
              <a:gd name="connsiteY8" fmla="*/ 508608 h 6857999"/>
              <a:gd name="connsiteX9" fmla="*/ 508891 w 12194723"/>
              <a:gd name="connsiteY9" fmla="*/ 50428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4281 h 6857999"/>
              <a:gd name="connsiteX6" fmla="*/ 511097 w 12194723"/>
              <a:gd name="connsiteY6" fmla="*/ 583270 h 6857999"/>
              <a:gd name="connsiteX7" fmla="*/ 1788470 w 12194723"/>
              <a:gd name="connsiteY7" fmla="*/ 587653 h 6857999"/>
              <a:gd name="connsiteX8" fmla="*/ 1788474 w 12194723"/>
              <a:gd name="connsiteY8" fmla="*/ 508608 h 6857999"/>
              <a:gd name="connsiteX9" fmla="*/ 508891 w 12194723"/>
              <a:gd name="connsiteY9" fmla="*/ 50428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4281 h 6857999"/>
              <a:gd name="connsiteX6" fmla="*/ 511097 w 12194723"/>
              <a:gd name="connsiteY6" fmla="*/ 583270 h 6857999"/>
              <a:gd name="connsiteX7" fmla="*/ 1788470 w 12194723"/>
              <a:gd name="connsiteY7" fmla="*/ 587653 h 6857999"/>
              <a:gd name="connsiteX8" fmla="*/ 1788474 w 12194723"/>
              <a:gd name="connsiteY8" fmla="*/ 508608 h 6857999"/>
              <a:gd name="connsiteX9" fmla="*/ 508891 w 12194723"/>
              <a:gd name="connsiteY9" fmla="*/ 50428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4281 h 6857999"/>
              <a:gd name="connsiteX6" fmla="*/ 511097 w 12194723"/>
              <a:gd name="connsiteY6" fmla="*/ 583270 h 6857999"/>
              <a:gd name="connsiteX7" fmla="*/ 1788470 w 12194723"/>
              <a:gd name="connsiteY7" fmla="*/ 587653 h 6857999"/>
              <a:gd name="connsiteX8" fmla="*/ 1788474 w 12194723"/>
              <a:gd name="connsiteY8" fmla="*/ 508608 h 6857999"/>
              <a:gd name="connsiteX9" fmla="*/ 508891 w 12194723"/>
              <a:gd name="connsiteY9" fmla="*/ 50428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8470 w 12194723"/>
              <a:gd name="connsiteY7" fmla="*/ 587653 h 6857999"/>
              <a:gd name="connsiteX8" fmla="*/ 1788474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8470 w 12194723"/>
              <a:gd name="connsiteY7" fmla="*/ 587653 h 6857999"/>
              <a:gd name="connsiteX8" fmla="*/ 1788474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8470 w 12194723"/>
              <a:gd name="connsiteY7" fmla="*/ 587653 h 6857999"/>
              <a:gd name="connsiteX8" fmla="*/ 1788474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8470 w 12194723"/>
              <a:gd name="connsiteY7" fmla="*/ 587653 h 6857999"/>
              <a:gd name="connsiteX8" fmla="*/ 1788474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8470 w 12194723"/>
              <a:gd name="connsiteY7" fmla="*/ 587653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2 w 12194723"/>
              <a:gd name="connsiteY7" fmla="*/ 587653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2 w 12194723"/>
              <a:gd name="connsiteY7" fmla="*/ 587653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2 w 12194723"/>
              <a:gd name="connsiteY7" fmla="*/ 587653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2 w 12194723"/>
              <a:gd name="connsiteY7" fmla="*/ 587653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2 w 12194723"/>
              <a:gd name="connsiteY7" fmla="*/ 587653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2 w 12194723"/>
              <a:gd name="connsiteY7" fmla="*/ 587653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2 w 12194723"/>
              <a:gd name="connsiteY7" fmla="*/ 587653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2 w 12194723"/>
              <a:gd name="connsiteY7" fmla="*/ 587653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963833 w 12194723"/>
              <a:gd name="connsiteY8" fmla="*/ 506110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996313 w 12194723"/>
              <a:gd name="connsiteY8" fmla="*/ 486123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966332 w 12194723"/>
              <a:gd name="connsiteY8" fmla="*/ 381191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86445 w 12194723"/>
              <a:gd name="connsiteY8" fmla="*/ 558575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88944 w 12194723"/>
              <a:gd name="connsiteY8" fmla="*/ 506109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88944 w 12194723"/>
              <a:gd name="connsiteY8" fmla="*/ 503610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88944 w 12194723"/>
              <a:gd name="connsiteY8" fmla="*/ 503610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53965 w 12194723"/>
              <a:gd name="connsiteY8" fmla="*/ 5061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71454 w 12194723"/>
              <a:gd name="connsiteY8" fmla="*/ 503609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71455 w 12194723"/>
              <a:gd name="connsiteY8" fmla="*/ 5061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71456 w 12194723"/>
              <a:gd name="connsiteY8" fmla="*/ 5061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71456 w 12194723"/>
              <a:gd name="connsiteY8" fmla="*/ 5061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1 w 12194723"/>
              <a:gd name="connsiteY7" fmla="*/ 585272 h 6857999"/>
              <a:gd name="connsiteX8" fmla="*/ 1771456 w 12194723"/>
              <a:gd name="connsiteY8" fmla="*/ 5061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1 w 12194723"/>
              <a:gd name="connsiteY7" fmla="*/ 585272 h 6857999"/>
              <a:gd name="connsiteX8" fmla="*/ 1771456 w 12194723"/>
              <a:gd name="connsiteY8" fmla="*/ 5061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1 w 12194723"/>
              <a:gd name="connsiteY7" fmla="*/ 585272 h 6857999"/>
              <a:gd name="connsiteX8" fmla="*/ 1771456 w 12194723"/>
              <a:gd name="connsiteY8" fmla="*/ 5061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11425 h 6857999"/>
              <a:gd name="connsiteX6" fmla="*/ 511097 w 12194723"/>
              <a:gd name="connsiteY6" fmla="*/ 583270 h 6857999"/>
              <a:gd name="connsiteX7" fmla="*/ 1774181 w 12194723"/>
              <a:gd name="connsiteY7" fmla="*/ 585272 h 6857999"/>
              <a:gd name="connsiteX8" fmla="*/ 1771456 w 12194723"/>
              <a:gd name="connsiteY8" fmla="*/ 506108 h 6857999"/>
              <a:gd name="connsiteX9" fmla="*/ 508891 w 12194723"/>
              <a:gd name="connsiteY9" fmla="*/ 511425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11425 h 6857999"/>
              <a:gd name="connsiteX6" fmla="*/ 511097 w 12194723"/>
              <a:gd name="connsiteY6" fmla="*/ 583270 h 6857999"/>
              <a:gd name="connsiteX7" fmla="*/ 1774181 w 12194723"/>
              <a:gd name="connsiteY7" fmla="*/ 585272 h 6857999"/>
              <a:gd name="connsiteX8" fmla="*/ 1771457 w 12194723"/>
              <a:gd name="connsiteY8" fmla="*/ 513252 h 6857999"/>
              <a:gd name="connsiteX9" fmla="*/ 508891 w 12194723"/>
              <a:gd name="connsiteY9" fmla="*/ 511425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11425 h 6857999"/>
              <a:gd name="connsiteX6" fmla="*/ 511097 w 12194723"/>
              <a:gd name="connsiteY6" fmla="*/ 583270 h 6857999"/>
              <a:gd name="connsiteX7" fmla="*/ 1774181 w 12194723"/>
              <a:gd name="connsiteY7" fmla="*/ 585272 h 6857999"/>
              <a:gd name="connsiteX8" fmla="*/ 1771457 w 12194723"/>
              <a:gd name="connsiteY8" fmla="*/ 513252 h 6857999"/>
              <a:gd name="connsiteX9" fmla="*/ 508891 w 12194723"/>
              <a:gd name="connsiteY9" fmla="*/ 511425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11425 h 6857999"/>
              <a:gd name="connsiteX6" fmla="*/ 511097 w 12194723"/>
              <a:gd name="connsiteY6" fmla="*/ 583270 h 6857999"/>
              <a:gd name="connsiteX7" fmla="*/ 1774181 w 12194723"/>
              <a:gd name="connsiteY7" fmla="*/ 585272 h 6857999"/>
              <a:gd name="connsiteX8" fmla="*/ 1771457 w 12194723"/>
              <a:gd name="connsiteY8" fmla="*/ 513252 h 6857999"/>
              <a:gd name="connsiteX9" fmla="*/ 508891 w 12194723"/>
              <a:gd name="connsiteY9" fmla="*/ 511425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11425 h 6857999"/>
              <a:gd name="connsiteX6" fmla="*/ 511097 w 12194723"/>
              <a:gd name="connsiteY6" fmla="*/ 583270 h 6857999"/>
              <a:gd name="connsiteX7" fmla="*/ 1774181 w 12194723"/>
              <a:gd name="connsiteY7" fmla="*/ 585272 h 6857999"/>
              <a:gd name="connsiteX8" fmla="*/ 1769076 w 12194723"/>
              <a:gd name="connsiteY8" fmla="*/ 508490 h 6857999"/>
              <a:gd name="connsiteX9" fmla="*/ 508891 w 12194723"/>
              <a:gd name="connsiteY9" fmla="*/ 511425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11425 h 6857999"/>
              <a:gd name="connsiteX6" fmla="*/ 511097 w 12194723"/>
              <a:gd name="connsiteY6" fmla="*/ 583270 h 6857999"/>
              <a:gd name="connsiteX7" fmla="*/ 1774181 w 12194723"/>
              <a:gd name="connsiteY7" fmla="*/ 585272 h 6857999"/>
              <a:gd name="connsiteX8" fmla="*/ 1769076 w 12194723"/>
              <a:gd name="connsiteY8" fmla="*/ 508490 h 6857999"/>
              <a:gd name="connsiteX9" fmla="*/ 508891 w 12194723"/>
              <a:gd name="connsiteY9" fmla="*/ 511425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11425 h 6857999"/>
              <a:gd name="connsiteX6" fmla="*/ 511097 w 12194723"/>
              <a:gd name="connsiteY6" fmla="*/ 583270 h 6857999"/>
              <a:gd name="connsiteX7" fmla="*/ 1774181 w 12194723"/>
              <a:gd name="connsiteY7" fmla="*/ 585272 h 6857999"/>
              <a:gd name="connsiteX8" fmla="*/ 1769076 w 12194723"/>
              <a:gd name="connsiteY8" fmla="*/ 508490 h 6857999"/>
              <a:gd name="connsiteX9" fmla="*/ 508891 w 12194723"/>
              <a:gd name="connsiteY9" fmla="*/ 511425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4723" h="6857999">
                <a:moveTo>
                  <a:pt x="0" y="0"/>
                </a:moveTo>
                <a:lnTo>
                  <a:pt x="12194723" y="0"/>
                </a:lnTo>
                <a:lnTo>
                  <a:pt x="12194723" y="6857999"/>
                </a:lnTo>
                <a:lnTo>
                  <a:pt x="0" y="6857999"/>
                </a:lnTo>
                <a:lnTo>
                  <a:pt x="0" y="0"/>
                </a:lnTo>
                <a:close/>
                <a:moveTo>
                  <a:pt x="508891" y="511425"/>
                </a:moveTo>
                <a:cubicBezTo>
                  <a:pt x="509626" y="566329"/>
                  <a:pt x="510362" y="528366"/>
                  <a:pt x="511097" y="583270"/>
                </a:cubicBezTo>
                <a:lnTo>
                  <a:pt x="1774181" y="585272"/>
                </a:lnTo>
                <a:cubicBezTo>
                  <a:pt x="1771177" y="584735"/>
                  <a:pt x="1784691" y="508891"/>
                  <a:pt x="1769076" y="508490"/>
                </a:cubicBezTo>
                <a:cubicBezTo>
                  <a:pt x="1753461" y="508089"/>
                  <a:pt x="928953" y="510447"/>
                  <a:pt x="508891" y="511425"/>
                </a:cubicBezTo>
                <a:close/>
              </a:path>
            </a:pathLst>
          </a:custGeom>
          <a:noFill/>
          <a:ln w="3175" algn="ctr">
            <a:noFill/>
            <a:miter lim="800000"/>
            <a:headEnd/>
            <a:tailEnd/>
          </a:ln>
        </p:spPr>
        <p:txBody>
          <a:bodyPr/>
          <a:lstStyle>
            <a:lvl1pPr>
              <a:defRPr sz="2133"/>
            </a:lvl1pPr>
          </a:lstStyle>
          <a:p>
            <a:r>
              <a:rPr lang="en-US"/>
              <a:t>Click icon to add picture</a:t>
            </a:r>
            <a:endParaRPr lang="en-GB" dirty="0"/>
          </a:p>
        </p:txBody>
      </p:sp>
      <p:sp>
        <p:nvSpPr>
          <p:cNvPr id="34" name="Rectangle 2"/>
          <p:cNvSpPr>
            <a:spLocks noGrp="1" noChangeArrowheads="1"/>
          </p:cNvSpPr>
          <p:nvPr>
            <p:ph type="title"/>
          </p:nvPr>
        </p:nvSpPr>
        <p:spPr bwMode="auto">
          <a:xfrm>
            <a:off x="508000" y="712800"/>
            <a:ext cx="11171238" cy="752475"/>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a:defRPr cap="none" baseline="0">
                <a:solidFill>
                  <a:schemeClr val="tx1"/>
                </a:solidFill>
                <a:latin typeface="ShellBold" panose="00000800000000000000" pitchFamily="50" charset="0"/>
              </a:defRPr>
            </a:lvl1pPr>
          </a:lstStyle>
          <a:p>
            <a:pPr lvl="0"/>
            <a:r>
              <a:rPr lang="en-US" noProof="0"/>
              <a:t>Click to edit Master title style</a:t>
            </a:r>
            <a:endParaRPr lang="en-GB" noProof="0" dirty="0"/>
          </a:p>
        </p:txBody>
      </p:sp>
      <p:sp>
        <p:nvSpPr>
          <p:cNvPr id="10" name="Content Placeholder 9"/>
          <p:cNvSpPr>
            <a:spLocks noGrp="1"/>
          </p:cNvSpPr>
          <p:nvPr>
            <p:ph sz="quarter" idx="11"/>
          </p:nvPr>
        </p:nvSpPr>
        <p:spPr>
          <a:xfrm>
            <a:off x="508000" y="1528763"/>
            <a:ext cx="5468938" cy="4830761"/>
          </a:xfrm>
        </p:spPr>
        <p:txBody>
          <a:bodyPr/>
          <a:lstStyle>
            <a:lvl1pPr marL="0" indent="0" defTabSz="357708">
              <a:lnSpc>
                <a:spcPct val="140000"/>
              </a:lnSpc>
              <a:spcBef>
                <a:spcPts val="0"/>
              </a:spcBef>
              <a:defRPr sz="1800"/>
            </a:lvl1pPr>
            <a:lvl2pPr marL="230400" indent="-230400" defTabSz="357708">
              <a:lnSpc>
                <a:spcPct val="140000"/>
              </a:lnSpc>
              <a:spcBef>
                <a:spcPts val="0"/>
              </a:spcBef>
              <a:defRPr sz="1800"/>
            </a:lvl2pPr>
            <a:lvl3pPr marL="459000" indent="-228600" defTabSz="357708">
              <a:lnSpc>
                <a:spcPct val="140000"/>
              </a:lnSpc>
              <a:spcBef>
                <a:spcPts val="0"/>
              </a:spcBef>
              <a:buClr>
                <a:schemeClr val="tx1"/>
              </a:buClr>
              <a:buSzPct val="75000"/>
              <a:buFont typeface="Wingdings" pitchFamily="2" charset="2"/>
              <a:buChar char=""/>
              <a:defRPr sz="1800"/>
            </a:lvl3pPr>
            <a:lvl4pPr marL="687600" indent="-228600" defTabSz="357708">
              <a:lnSpc>
                <a:spcPct val="140000"/>
              </a:lnSpc>
              <a:spcBef>
                <a:spcPts val="0"/>
              </a:spcBef>
              <a:buClr>
                <a:schemeClr val="tx1"/>
              </a:buClr>
              <a:buSzPct val="75000"/>
              <a:buFont typeface="Wingdings" pitchFamily="2" charset="2"/>
              <a:buChar char=""/>
              <a:defRPr sz="1800"/>
            </a:lvl4pPr>
            <a:lvl5pPr marL="890800" indent="-203200" defTabSz="357708">
              <a:lnSpc>
                <a:spcPct val="140000"/>
              </a:lnSpc>
              <a:spcBef>
                <a:spcPts val="0"/>
              </a:spcBef>
              <a:buClr>
                <a:schemeClr val="tx1"/>
              </a:buClr>
              <a:buSzPct val="75000"/>
              <a:buFont typeface="Wingdings" pitchFamily="2" charset="2"/>
              <a:buChar char=""/>
              <a:defRPr sz="1600"/>
            </a:lvl5pPr>
            <a:lvl6pPr marL="1043200" indent="-152400" defTabSz="357708">
              <a:lnSpc>
                <a:spcPct val="140000"/>
              </a:lnSpc>
              <a:buClr>
                <a:schemeClr val="tx1"/>
              </a:buClr>
              <a:buSzPct val="75000"/>
              <a:buFont typeface="Wingdings" pitchFamily="2" charset="2"/>
              <a:buChar char=""/>
              <a:defRPr sz="120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5"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ShellMedium" panose="00000600000000000000" pitchFamily="50" charset="0"/>
                <a:ea typeface="+mn-ea"/>
                <a:cs typeface="Arial" pitchFamily="34" charset="0"/>
              </a:defRPr>
            </a:lvl1pPr>
          </a:lstStyle>
          <a:p>
            <a:pPr>
              <a:defRPr/>
            </a:pPr>
            <a:r>
              <a:rPr lang="en-GB" noProof="1"/>
              <a:t>Date Month 2016</a:t>
            </a:r>
          </a:p>
        </p:txBody>
      </p:sp>
      <p:sp>
        <p:nvSpPr>
          <p:cNvPr id="13"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ShellMedium" panose="00000600000000000000" pitchFamily="50" charset="0"/>
                <a:cs typeface="Arial" pitchFamily="34" charset="0"/>
              </a:defRPr>
            </a:lvl1pPr>
          </a:lstStyle>
          <a:p>
            <a:fld id="{D32BAE6A-B452-4007-8177-56DD051636F9}" type="slidenum">
              <a:rPr lang="en-GB" noProof="1" smtClean="0"/>
              <a:pPr/>
              <a:t>‹#›</a:t>
            </a:fld>
            <a:endParaRPr lang="en-GB" noProof="1"/>
          </a:p>
        </p:txBody>
      </p:sp>
      <p:sp>
        <p:nvSpPr>
          <p:cNvPr id="8"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ShellMedium" panose="00000600000000000000" pitchFamily="50" charset="0"/>
                <a:cs typeface="Arial" pitchFamily="34" charset="0"/>
              </a:defRPr>
            </a:lvl1pPr>
          </a:lstStyle>
          <a:p>
            <a:pPr>
              <a:defRPr/>
            </a:pPr>
            <a:r>
              <a:rPr lang="en-GB" noProof="1"/>
              <a:t>Footer </a:t>
            </a:r>
          </a:p>
        </p:txBody>
      </p:sp>
    </p:spTree>
    <p:extLst>
      <p:ext uri="{BB962C8B-B14F-4D97-AF65-F5344CB8AC3E}">
        <p14:creationId xmlns:p14="http://schemas.microsoft.com/office/powerpoint/2010/main" val="953628134"/>
      </p:ext>
    </p:extLst>
  </p:cSld>
  <p:clrMapOvr>
    <a:masterClrMapping/>
  </p:clrMapOvr>
  <p:transition/>
  <p:hf sldNum="0" hdr="0" ftr="0"/>
  <p:extLst>
    <p:ext uri="{DCECCB84-F9BA-43D5-87BE-67443E8EF086}">
      <p15:sldGuideLst xmlns:p15="http://schemas.microsoft.com/office/powerpoint/2012/main">
        <p15:guide id="1" orient="horz" pos="2160">
          <p15:clr>
            <a:srgbClr val="FBAE40"/>
          </p15:clr>
        </p15:guide>
        <p15:guide id="2" orient="horz" pos="813">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and Content - High Content">
    <p:spTree>
      <p:nvGrpSpPr>
        <p:cNvPr id="1" name=""/>
        <p:cNvGrpSpPr/>
        <p:nvPr/>
      </p:nvGrpSpPr>
      <p:grpSpPr>
        <a:xfrm>
          <a:off x="0" y="0"/>
          <a:ext cx="0" cy="0"/>
          <a:chOff x="0" y="0"/>
          <a:chExt cx="0" cy="0"/>
        </a:xfrm>
      </p:grpSpPr>
      <p:sp>
        <p:nvSpPr>
          <p:cNvPr id="34" name="Rectangle 2"/>
          <p:cNvSpPr>
            <a:spLocks noGrp="1" noChangeArrowheads="1"/>
          </p:cNvSpPr>
          <p:nvPr>
            <p:ph type="title"/>
          </p:nvPr>
        </p:nvSpPr>
        <p:spPr bwMode="auto">
          <a:xfrm>
            <a:off x="508000" y="712800"/>
            <a:ext cx="11171238" cy="752474"/>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a:defRPr lang="en-GB" sz="2400" b="0" kern="1200" cap="none" baseline="0" noProof="0" dirty="0" smtClean="0">
                <a:solidFill>
                  <a:schemeClr val="tx1"/>
                </a:solidFill>
                <a:latin typeface="ShellBold" panose="00000800000000000000" pitchFamily="50" charset="0"/>
                <a:ea typeface="+mj-ea"/>
                <a:cs typeface="+mj-cs"/>
              </a:defRPr>
            </a:lvl1pPr>
          </a:lstStyle>
          <a:p>
            <a:pPr lvl="0"/>
            <a:r>
              <a:rPr lang="en-US" noProof="0"/>
              <a:t>Click to edit Master title style</a:t>
            </a:r>
            <a:endParaRPr lang="en-GB" noProof="0" dirty="0"/>
          </a:p>
        </p:txBody>
      </p:sp>
      <p:sp>
        <p:nvSpPr>
          <p:cNvPr id="11" name="Content Placeholder 9"/>
          <p:cNvSpPr>
            <a:spLocks noGrp="1"/>
          </p:cNvSpPr>
          <p:nvPr>
            <p:ph sz="quarter" idx="11"/>
          </p:nvPr>
        </p:nvSpPr>
        <p:spPr>
          <a:xfrm>
            <a:off x="508000" y="1528763"/>
            <a:ext cx="11171238" cy="4830762"/>
          </a:xfrm>
        </p:spPr>
        <p:txBody>
          <a:bodyPr/>
          <a:lstStyle>
            <a:lvl1pPr marL="0" indent="0" defTabSz="357708">
              <a:lnSpc>
                <a:spcPct val="140000"/>
              </a:lnSpc>
              <a:spcBef>
                <a:spcPts val="0"/>
              </a:spcBef>
              <a:defRPr sz="1400"/>
            </a:lvl1pPr>
            <a:lvl2pPr marL="176400" indent="-176400" defTabSz="357708">
              <a:lnSpc>
                <a:spcPct val="140000"/>
              </a:lnSpc>
              <a:spcBef>
                <a:spcPts val="0"/>
              </a:spcBef>
              <a:defRPr sz="1400"/>
            </a:lvl2pPr>
            <a:lvl3pPr marL="354200" indent="-177800" defTabSz="357708">
              <a:lnSpc>
                <a:spcPct val="140000"/>
              </a:lnSpc>
              <a:spcBef>
                <a:spcPts val="0"/>
              </a:spcBef>
              <a:buClr>
                <a:schemeClr val="tx1"/>
              </a:buClr>
              <a:buSzPct val="75000"/>
              <a:buFont typeface="Wingdings" pitchFamily="2" charset="2"/>
              <a:buChar char=""/>
              <a:defRPr sz="1400"/>
            </a:lvl3pPr>
            <a:lvl4pPr marL="532000" indent="-177800" defTabSz="357708">
              <a:lnSpc>
                <a:spcPct val="140000"/>
              </a:lnSpc>
              <a:spcBef>
                <a:spcPts val="0"/>
              </a:spcBef>
              <a:buClr>
                <a:schemeClr val="tx1"/>
              </a:buClr>
              <a:buSzPct val="75000"/>
              <a:buFont typeface="Wingdings" pitchFamily="2" charset="2"/>
              <a:buChar char=""/>
              <a:defRPr sz="1400"/>
            </a:lvl4pPr>
            <a:lvl5pPr marL="684400" indent="-152400" defTabSz="357708">
              <a:lnSpc>
                <a:spcPct val="140000"/>
              </a:lnSpc>
              <a:spcBef>
                <a:spcPts val="0"/>
              </a:spcBef>
              <a:buClr>
                <a:schemeClr val="tx1"/>
              </a:buClr>
              <a:buSzPct val="75000"/>
              <a:buFont typeface="Wingdings" pitchFamily="2" charset="2"/>
              <a:buChar char=""/>
              <a:tabLst/>
              <a:defRPr sz="1200"/>
            </a:lvl5pPr>
            <a:lvl6pPr marL="824100" indent="-139700" defTabSz="357708">
              <a:lnSpc>
                <a:spcPct val="140000"/>
              </a:lnSpc>
              <a:buClr>
                <a:schemeClr val="tx1"/>
              </a:buClr>
              <a:buSzPct val="75000"/>
              <a:buFont typeface="Wingdings" pitchFamily="2" charset="2"/>
              <a:buChar char=""/>
              <a:defRPr sz="110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4"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ShellMedium" panose="00000600000000000000" pitchFamily="50" charset="0"/>
                <a:ea typeface="+mn-ea"/>
                <a:cs typeface="Arial" pitchFamily="34" charset="0"/>
              </a:defRPr>
            </a:lvl1pPr>
          </a:lstStyle>
          <a:p>
            <a:pPr>
              <a:defRPr/>
            </a:pPr>
            <a:r>
              <a:rPr lang="en-GB" noProof="1"/>
              <a:t>Date Month 2016</a:t>
            </a:r>
          </a:p>
        </p:txBody>
      </p:sp>
      <p:sp>
        <p:nvSpPr>
          <p:cNvPr id="16"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ShellMedium" panose="00000600000000000000" pitchFamily="50" charset="0"/>
                <a:cs typeface="Arial" pitchFamily="34" charset="0"/>
              </a:defRPr>
            </a:lvl1pPr>
          </a:lstStyle>
          <a:p>
            <a:fld id="{D32BAE6A-B452-4007-8177-56DD051636F9}" type="slidenum">
              <a:rPr lang="en-GB" noProof="1" smtClean="0"/>
              <a:pPr/>
              <a:t>‹#›</a:t>
            </a:fld>
            <a:endParaRPr lang="en-GB" noProof="1"/>
          </a:p>
        </p:txBody>
      </p:sp>
      <p:sp>
        <p:nvSpPr>
          <p:cNvPr id="17"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ShellMedium" panose="00000600000000000000" pitchFamily="50" charset="0"/>
                <a:cs typeface="Arial" pitchFamily="34" charset="0"/>
              </a:defRPr>
            </a:lvl1pPr>
          </a:lstStyle>
          <a:p>
            <a:pPr>
              <a:defRPr/>
            </a:pPr>
            <a:r>
              <a:rPr lang="en-GB" noProof="1"/>
              <a:t>Footer </a:t>
            </a:r>
          </a:p>
        </p:txBody>
      </p:sp>
    </p:spTree>
    <p:extLst>
      <p:ext uri="{BB962C8B-B14F-4D97-AF65-F5344CB8AC3E}">
        <p14:creationId xmlns:p14="http://schemas.microsoft.com/office/powerpoint/2010/main" val="4291074881"/>
      </p:ext>
    </p:extLst>
  </p:cSld>
  <p:clrMapOvr>
    <a:masterClrMapping/>
  </p:clrMapOvr>
  <p:transition/>
  <p:hf sldNum="0" hdr="0" ftr="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4" name="Rectangle 2"/>
          <p:cNvSpPr>
            <a:spLocks noGrp="1" noChangeArrowheads="1"/>
          </p:cNvSpPr>
          <p:nvPr>
            <p:ph type="title"/>
          </p:nvPr>
        </p:nvSpPr>
        <p:spPr bwMode="auto">
          <a:xfrm>
            <a:off x="508000" y="712800"/>
            <a:ext cx="11171238" cy="751631"/>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a:defRPr lang="en-US" sz="2400" b="0" kern="1200" cap="none" baseline="0" noProof="0" dirty="0" smtClean="0">
                <a:solidFill>
                  <a:schemeClr val="tx1"/>
                </a:solidFill>
                <a:latin typeface="ShellBold" panose="00000800000000000000" pitchFamily="50" charset="0"/>
                <a:ea typeface="+mj-ea"/>
                <a:cs typeface="+mj-cs"/>
              </a:defRPr>
            </a:lvl1pPr>
          </a:lstStyle>
          <a:p>
            <a:pPr lvl="0"/>
            <a:r>
              <a:rPr lang="en-US"/>
              <a:t>Click to edit Master title style</a:t>
            </a:r>
            <a:endParaRPr lang="en-GB" dirty="0"/>
          </a:p>
        </p:txBody>
      </p:sp>
      <p:sp>
        <p:nvSpPr>
          <p:cNvPr id="10" name="Content Placeholder 14"/>
          <p:cNvSpPr>
            <a:spLocks noGrp="1"/>
          </p:cNvSpPr>
          <p:nvPr>
            <p:ph sz="quarter" idx="13"/>
          </p:nvPr>
        </p:nvSpPr>
        <p:spPr>
          <a:xfrm>
            <a:off x="6215064" y="1528764"/>
            <a:ext cx="5464174" cy="4830761"/>
          </a:xfrm>
        </p:spPr>
        <p:txBody>
          <a:bodyPr/>
          <a:lstStyle>
            <a:lvl1pPr marL="0" indent="0">
              <a:spcAft>
                <a:spcPts val="0"/>
              </a:spcAft>
              <a:buClr>
                <a:schemeClr val="accent2"/>
              </a:buClr>
              <a:buSzPct val="85000"/>
              <a:buFont typeface="Wingdings" pitchFamily="2" charset="2"/>
              <a:buNone/>
              <a:defRPr sz="1800"/>
            </a:lvl1pPr>
            <a:lvl2pPr marL="230400" indent="-230400">
              <a:spcAft>
                <a:spcPts val="0"/>
              </a:spcAft>
              <a:buClr>
                <a:schemeClr val="accent2"/>
              </a:buClr>
              <a:buSzPct val="85000"/>
              <a:buFont typeface="Wingdings" pitchFamily="2" charset="2"/>
              <a:buChar char="n"/>
              <a:defRPr sz="1800"/>
            </a:lvl2pPr>
            <a:lvl3pPr marL="459000" indent="-228600">
              <a:spcBef>
                <a:spcPts val="0"/>
              </a:spcBef>
              <a:spcAft>
                <a:spcPts val="0"/>
              </a:spcAft>
              <a:buClr>
                <a:schemeClr val="tx1"/>
              </a:buClr>
              <a:buFont typeface="Wingdings" pitchFamily="2" charset="2"/>
              <a:buChar char=""/>
              <a:defRPr sz="1800"/>
            </a:lvl3pPr>
            <a:lvl4pPr marL="687600" indent="-228600">
              <a:spcBef>
                <a:spcPts val="0"/>
              </a:spcBef>
              <a:spcAft>
                <a:spcPts val="0"/>
              </a:spcAft>
              <a:buClr>
                <a:schemeClr val="tx1"/>
              </a:buClr>
              <a:buFont typeface="Wingdings" pitchFamily="2" charset="2"/>
              <a:buChar char=""/>
              <a:defRPr sz="1800"/>
            </a:lvl4pPr>
            <a:lvl5pPr marL="890800" indent="-203200">
              <a:spcBef>
                <a:spcPts val="0"/>
              </a:spcBef>
              <a:spcAft>
                <a:spcPts val="0"/>
              </a:spcAft>
              <a:buClr>
                <a:schemeClr val="tx1"/>
              </a:buClr>
              <a:buFont typeface="Wingdings" pitchFamily="2" charset="2"/>
              <a:buChar char=""/>
              <a:defRPr sz="1600"/>
            </a:lvl5pPr>
            <a:lvl6pPr marL="1043200" indent="-152400">
              <a:spcBef>
                <a:spcPts val="0"/>
              </a:spcBef>
              <a:spcAft>
                <a:spcPts val="0"/>
              </a:spcAft>
              <a:buClr>
                <a:schemeClr val="tx1"/>
              </a:buClr>
              <a:buFont typeface="Wingdings" pitchFamily="2" charset="2"/>
              <a:buChar char="n"/>
              <a:defRPr sz="120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Text Placeholder 43"/>
          <p:cNvSpPr>
            <a:spLocks noGrp="1"/>
          </p:cNvSpPr>
          <p:nvPr>
            <p:ph type="body" sz="quarter" idx="11"/>
          </p:nvPr>
        </p:nvSpPr>
        <p:spPr>
          <a:xfrm>
            <a:off x="508000" y="1528762"/>
            <a:ext cx="5468938" cy="4830763"/>
          </a:xfrm>
        </p:spPr>
        <p:txBody>
          <a:bodyPr/>
          <a:lstStyle>
            <a:lvl1pPr marL="0" indent="0">
              <a:spcAft>
                <a:spcPts val="0"/>
              </a:spcAft>
              <a:buClr>
                <a:schemeClr val="accent2"/>
              </a:buClr>
              <a:buSzPct val="85000"/>
              <a:buFont typeface="Wingdings" pitchFamily="2" charset="2"/>
              <a:buNone/>
              <a:defRPr sz="1800"/>
            </a:lvl1pPr>
            <a:lvl2pPr marL="230400" indent="-230400">
              <a:spcAft>
                <a:spcPts val="0"/>
              </a:spcAft>
              <a:buClr>
                <a:schemeClr val="accent2"/>
              </a:buClr>
              <a:buSzPct val="85000"/>
              <a:buFont typeface="Wingdings" pitchFamily="2" charset="2"/>
              <a:buChar char="n"/>
              <a:defRPr sz="1800"/>
            </a:lvl2pPr>
            <a:lvl3pPr marL="459000" indent="-228600">
              <a:spcAft>
                <a:spcPts val="0"/>
              </a:spcAft>
              <a:buClr>
                <a:schemeClr val="tx1"/>
              </a:buClr>
              <a:buFont typeface="Wingdings" pitchFamily="2" charset="2"/>
              <a:buChar char=""/>
              <a:defRPr sz="1800"/>
            </a:lvl3pPr>
            <a:lvl4pPr marL="687600" indent="-228600">
              <a:spcBef>
                <a:spcPts val="0"/>
              </a:spcBef>
              <a:spcAft>
                <a:spcPts val="0"/>
              </a:spcAft>
              <a:buClr>
                <a:schemeClr val="tx1"/>
              </a:buClr>
              <a:buFont typeface="Wingdings" pitchFamily="2" charset="2"/>
              <a:buChar char=""/>
              <a:defRPr sz="1800"/>
            </a:lvl4pPr>
            <a:lvl5pPr marL="890800" indent="-203200">
              <a:spcBef>
                <a:spcPts val="0"/>
              </a:spcBef>
              <a:spcAft>
                <a:spcPts val="0"/>
              </a:spcAft>
              <a:buClr>
                <a:schemeClr val="tx1"/>
              </a:buClr>
              <a:buFont typeface="Wingdings" pitchFamily="2" charset="2"/>
              <a:buChar char=""/>
              <a:defRPr sz="1600"/>
            </a:lvl5pPr>
            <a:lvl6pPr marL="1043200" indent="-152400">
              <a:spcBef>
                <a:spcPts val="0"/>
              </a:spcBef>
              <a:spcAft>
                <a:spcPts val="0"/>
              </a:spcAft>
              <a:buClr>
                <a:schemeClr val="tx1"/>
              </a:buClr>
              <a:buFont typeface="Wingdings" pitchFamily="2" charset="2"/>
              <a:buChar char=""/>
              <a:defRPr sz="120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6"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ShellMedium" panose="00000600000000000000" pitchFamily="50" charset="0"/>
                <a:ea typeface="+mn-ea"/>
                <a:cs typeface="Arial" pitchFamily="34" charset="0"/>
              </a:defRPr>
            </a:lvl1pPr>
          </a:lstStyle>
          <a:p>
            <a:pPr>
              <a:defRPr/>
            </a:pPr>
            <a:r>
              <a:rPr lang="en-GB" noProof="1"/>
              <a:t>Date Month 2016</a:t>
            </a:r>
          </a:p>
        </p:txBody>
      </p:sp>
      <p:sp>
        <p:nvSpPr>
          <p:cNvPr id="18"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ShellMedium" panose="00000600000000000000" pitchFamily="50" charset="0"/>
                <a:cs typeface="Arial" pitchFamily="34" charset="0"/>
              </a:defRPr>
            </a:lvl1pPr>
          </a:lstStyle>
          <a:p>
            <a:fld id="{D32BAE6A-B452-4007-8177-56DD051636F9}" type="slidenum">
              <a:rPr lang="en-GB" noProof="1" smtClean="0"/>
              <a:pPr/>
              <a:t>‹#›</a:t>
            </a:fld>
            <a:endParaRPr lang="en-GB" noProof="1"/>
          </a:p>
        </p:txBody>
      </p:sp>
      <p:sp>
        <p:nvSpPr>
          <p:cNvPr id="20"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ShellMedium" panose="00000600000000000000" pitchFamily="50" charset="0"/>
                <a:cs typeface="Arial" pitchFamily="34" charset="0"/>
              </a:defRPr>
            </a:lvl1pPr>
          </a:lstStyle>
          <a:p>
            <a:pPr>
              <a:defRPr/>
            </a:pPr>
            <a:r>
              <a:rPr lang="en-GB" noProof="1"/>
              <a:t>Footer </a:t>
            </a:r>
          </a:p>
        </p:txBody>
      </p:sp>
    </p:spTree>
    <p:extLst>
      <p:ext uri="{BB962C8B-B14F-4D97-AF65-F5344CB8AC3E}">
        <p14:creationId xmlns:p14="http://schemas.microsoft.com/office/powerpoint/2010/main" val="1710906744"/>
      </p:ext>
    </p:extLst>
  </p:cSld>
  <p:clrMapOvr>
    <a:masterClrMapping/>
  </p:clrMapOvr>
  <p:transition/>
  <p:hf sldNum="0" hdr="0" ftr="0"/>
  <p:extLst>
    <p:ext uri="{DCECCB84-F9BA-43D5-87BE-67443E8EF086}">
      <p15:sldGuideLst xmlns:p15="http://schemas.microsoft.com/office/powerpoint/2012/main">
        <p15:guide id="1" pos="3840">
          <p15:clr>
            <a:srgbClr val="FBAE40"/>
          </p15:clr>
        </p15:guide>
        <p15:guide id="2" pos="3765">
          <p15:clr>
            <a:srgbClr val="FBAE40"/>
          </p15:clr>
        </p15:guide>
        <p15:guide id="3" pos="3915">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wo Content - High Content">
    <p:spTree>
      <p:nvGrpSpPr>
        <p:cNvPr id="1" name=""/>
        <p:cNvGrpSpPr/>
        <p:nvPr/>
      </p:nvGrpSpPr>
      <p:grpSpPr>
        <a:xfrm>
          <a:off x="0" y="0"/>
          <a:ext cx="0" cy="0"/>
          <a:chOff x="0" y="0"/>
          <a:chExt cx="0" cy="0"/>
        </a:xfrm>
      </p:grpSpPr>
      <p:sp>
        <p:nvSpPr>
          <p:cNvPr id="34" name="Rectangle 2"/>
          <p:cNvSpPr>
            <a:spLocks noGrp="1" noChangeArrowheads="1"/>
          </p:cNvSpPr>
          <p:nvPr>
            <p:ph type="title"/>
          </p:nvPr>
        </p:nvSpPr>
        <p:spPr bwMode="auto">
          <a:xfrm>
            <a:off x="508000" y="712800"/>
            <a:ext cx="11171238" cy="752475"/>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a:defRPr lang="en-GB" dirty="0" smtClean="0">
                <a:latin typeface="ShellBold" panose="00000800000000000000" pitchFamily="50" charset="0"/>
              </a:defRPr>
            </a:lvl1pPr>
          </a:lstStyle>
          <a:p>
            <a:pPr lvl="0"/>
            <a:r>
              <a:rPr lang="en-US"/>
              <a:t>Click to edit Master title style</a:t>
            </a:r>
            <a:endParaRPr lang="en-GB" dirty="0"/>
          </a:p>
        </p:txBody>
      </p:sp>
      <p:sp>
        <p:nvSpPr>
          <p:cNvPr id="10" name="Content Placeholder 14"/>
          <p:cNvSpPr>
            <a:spLocks noGrp="1"/>
          </p:cNvSpPr>
          <p:nvPr>
            <p:ph sz="quarter" idx="13"/>
          </p:nvPr>
        </p:nvSpPr>
        <p:spPr>
          <a:xfrm>
            <a:off x="6215063" y="1528764"/>
            <a:ext cx="5464175" cy="4830762"/>
          </a:xfrm>
        </p:spPr>
        <p:txBody>
          <a:bodyPr/>
          <a:lstStyle>
            <a:lvl1pPr marL="0" indent="0">
              <a:lnSpc>
                <a:spcPct val="140000"/>
              </a:lnSpc>
              <a:spcAft>
                <a:spcPts val="0"/>
              </a:spcAft>
              <a:buClr>
                <a:schemeClr val="accent2"/>
              </a:buClr>
              <a:buSzPct val="85000"/>
              <a:buFont typeface="Wingdings" pitchFamily="2" charset="2"/>
              <a:buNone/>
              <a:defRPr sz="1400"/>
            </a:lvl1pPr>
            <a:lvl2pPr marL="176400" indent="-176400">
              <a:lnSpc>
                <a:spcPct val="140000"/>
              </a:lnSpc>
              <a:spcBef>
                <a:spcPts val="0"/>
              </a:spcBef>
              <a:spcAft>
                <a:spcPts val="0"/>
              </a:spcAft>
              <a:buClr>
                <a:schemeClr val="accent2"/>
              </a:buClr>
              <a:buSzPct val="85000"/>
              <a:buFont typeface="Wingdings" pitchFamily="2" charset="2"/>
              <a:buChar char="n"/>
              <a:defRPr sz="1400"/>
            </a:lvl2pPr>
            <a:lvl3pPr marL="354200" indent="-177800">
              <a:lnSpc>
                <a:spcPct val="140000"/>
              </a:lnSpc>
              <a:spcBef>
                <a:spcPts val="0"/>
              </a:spcBef>
              <a:spcAft>
                <a:spcPts val="0"/>
              </a:spcAft>
              <a:buClr>
                <a:schemeClr val="tx1"/>
              </a:buClr>
              <a:buFont typeface="Wingdings" pitchFamily="2" charset="2"/>
              <a:buChar char="n"/>
              <a:defRPr sz="1400"/>
            </a:lvl3pPr>
            <a:lvl4pPr marL="532000" indent="-177800">
              <a:lnSpc>
                <a:spcPct val="140000"/>
              </a:lnSpc>
              <a:spcBef>
                <a:spcPts val="0"/>
              </a:spcBef>
              <a:spcAft>
                <a:spcPts val="0"/>
              </a:spcAft>
              <a:buClr>
                <a:schemeClr val="tx1"/>
              </a:buClr>
              <a:buFont typeface="Wingdings" pitchFamily="2" charset="2"/>
              <a:buChar char="n"/>
              <a:defRPr sz="1400"/>
            </a:lvl4pPr>
            <a:lvl5pPr marL="684400" indent="-152400">
              <a:lnSpc>
                <a:spcPct val="140000"/>
              </a:lnSpc>
              <a:spcBef>
                <a:spcPts val="0"/>
              </a:spcBef>
              <a:spcAft>
                <a:spcPts val="0"/>
              </a:spcAft>
              <a:buClr>
                <a:schemeClr val="tx1"/>
              </a:buClr>
              <a:buFont typeface="Wingdings" pitchFamily="2" charset="2"/>
              <a:buChar char="n"/>
              <a:defRPr sz="1200"/>
            </a:lvl5pPr>
            <a:lvl6pPr marL="824100" indent="-139700">
              <a:lnSpc>
                <a:spcPct val="140000"/>
              </a:lnSpc>
              <a:spcBef>
                <a:spcPts val="0"/>
              </a:spcBef>
              <a:spcAft>
                <a:spcPts val="0"/>
              </a:spcAft>
              <a:buClr>
                <a:schemeClr val="tx1"/>
              </a:buClr>
              <a:buFont typeface="Wingdings" pitchFamily="2" charset="2"/>
              <a:buChar char="n"/>
              <a:tabLst/>
              <a:defRPr sz="110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Text Placeholder 43"/>
          <p:cNvSpPr>
            <a:spLocks noGrp="1"/>
          </p:cNvSpPr>
          <p:nvPr>
            <p:ph type="body" sz="quarter" idx="11"/>
          </p:nvPr>
        </p:nvSpPr>
        <p:spPr>
          <a:xfrm>
            <a:off x="508000" y="1528762"/>
            <a:ext cx="5468938" cy="4830763"/>
          </a:xfrm>
        </p:spPr>
        <p:txBody>
          <a:bodyPr/>
          <a:lstStyle>
            <a:lvl1pPr marL="0" indent="0">
              <a:lnSpc>
                <a:spcPct val="140000"/>
              </a:lnSpc>
              <a:spcAft>
                <a:spcPts val="0"/>
              </a:spcAft>
              <a:buClr>
                <a:schemeClr val="accent2"/>
              </a:buClr>
              <a:buSzPct val="85000"/>
              <a:buFont typeface="Wingdings" pitchFamily="2" charset="2"/>
              <a:buNone/>
              <a:defRPr sz="1400"/>
            </a:lvl1pPr>
            <a:lvl2pPr marL="176400" indent="-176400">
              <a:lnSpc>
                <a:spcPct val="140000"/>
              </a:lnSpc>
              <a:spcAft>
                <a:spcPts val="0"/>
              </a:spcAft>
              <a:buClr>
                <a:schemeClr val="accent2"/>
              </a:buClr>
              <a:buSzPct val="85000"/>
              <a:buFont typeface="Wingdings" pitchFamily="2" charset="2"/>
              <a:buChar char="n"/>
              <a:defRPr sz="1400"/>
            </a:lvl2pPr>
            <a:lvl3pPr marL="354200" indent="-177800">
              <a:lnSpc>
                <a:spcPct val="140000"/>
              </a:lnSpc>
              <a:spcAft>
                <a:spcPts val="0"/>
              </a:spcAft>
              <a:buClr>
                <a:schemeClr val="tx1"/>
              </a:buClr>
              <a:buFont typeface="Wingdings" pitchFamily="2" charset="2"/>
              <a:buChar char=""/>
              <a:defRPr sz="1400"/>
            </a:lvl3pPr>
            <a:lvl4pPr marL="532000" indent="-177800">
              <a:lnSpc>
                <a:spcPct val="140000"/>
              </a:lnSpc>
              <a:spcAft>
                <a:spcPts val="0"/>
              </a:spcAft>
              <a:buClr>
                <a:schemeClr val="tx1"/>
              </a:buClr>
              <a:buFont typeface="Wingdings" pitchFamily="2" charset="2"/>
              <a:buChar char="n"/>
              <a:defRPr sz="1400"/>
            </a:lvl4pPr>
            <a:lvl5pPr marL="684400" indent="-152400">
              <a:lnSpc>
                <a:spcPct val="140000"/>
              </a:lnSpc>
              <a:spcBef>
                <a:spcPts val="0"/>
              </a:spcBef>
              <a:spcAft>
                <a:spcPts val="0"/>
              </a:spcAft>
              <a:buClr>
                <a:schemeClr val="tx1"/>
              </a:buClr>
              <a:buFont typeface="Wingdings" pitchFamily="2" charset="2"/>
              <a:buChar char="n"/>
              <a:defRPr sz="1200"/>
            </a:lvl5pPr>
            <a:lvl6pPr marL="824100" indent="-139700">
              <a:lnSpc>
                <a:spcPct val="140000"/>
              </a:lnSpc>
              <a:spcBef>
                <a:spcPts val="0"/>
              </a:spcBef>
              <a:spcAft>
                <a:spcPts val="0"/>
              </a:spcAft>
              <a:buClr>
                <a:schemeClr val="tx1"/>
              </a:buClr>
              <a:buFont typeface="Wingdings" pitchFamily="2" charset="2"/>
              <a:buChar char="n"/>
              <a:defRPr sz="110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6"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ShellMedium" panose="00000600000000000000" pitchFamily="50" charset="0"/>
                <a:ea typeface="+mn-ea"/>
                <a:cs typeface="Arial" pitchFamily="34" charset="0"/>
              </a:defRPr>
            </a:lvl1pPr>
          </a:lstStyle>
          <a:p>
            <a:pPr>
              <a:defRPr/>
            </a:pPr>
            <a:r>
              <a:rPr lang="en-GB" noProof="1"/>
              <a:t>Date Month 2016</a:t>
            </a:r>
          </a:p>
        </p:txBody>
      </p:sp>
      <p:sp>
        <p:nvSpPr>
          <p:cNvPr id="18"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ShellMedium" panose="00000600000000000000" pitchFamily="50" charset="0"/>
                <a:cs typeface="Arial" pitchFamily="34" charset="0"/>
              </a:defRPr>
            </a:lvl1pPr>
          </a:lstStyle>
          <a:p>
            <a:fld id="{D32BAE6A-B452-4007-8177-56DD051636F9}" type="slidenum">
              <a:rPr lang="en-GB" noProof="1" smtClean="0"/>
              <a:pPr/>
              <a:t>‹#›</a:t>
            </a:fld>
            <a:endParaRPr lang="en-GB" noProof="1"/>
          </a:p>
        </p:txBody>
      </p:sp>
      <p:sp>
        <p:nvSpPr>
          <p:cNvPr id="20"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ShellMedium" panose="00000600000000000000" pitchFamily="50" charset="0"/>
                <a:cs typeface="Arial" pitchFamily="34" charset="0"/>
              </a:defRPr>
            </a:lvl1pPr>
          </a:lstStyle>
          <a:p>
            <a:pPr>
              <a:defRPr/>
            </a:pPr>
            <a:r>
              <a:rPr lang="en-GB" noProof="1"/>
              <a:t>Footer </a:t>
            </a:r>
          </a:p>
        </p:txBody>
      </p:sp>
    </p:spTree>
    <p:extLst>
      <p:ext uri="{BB962C8B-B14F-4D97-AF65-F5344CB8AC3E}">
        <p14:creationId xmlns:p14="http://schemas.microsoft.com/office/powerpoint/2010/main" val="2260973948"/>
      </p:ext>
    </p:extLst>
  </p:cSld>
  <p:clrMapOvr>
    <a:masterClrMapping/>
  </p:clrMapOvr>
  <p:transition/>
  <p:hf sldNum="0" hdr="0" ftr="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4 Graphs">
    <p:spTree>
      <p:nvGrpSpPr>
        <p:cNvPr id="1" name=""/>
        <p:cNvGrpSpPr/>
        <p:nvPr/>
      </p:nvGrpSpPr>
      <p:grpSpPr>
        <a:xfrm>
          <a:off x="0" y="0"/>
          <a:ext cx="0" cy="0"/>
          <a:chOff x="0" y="0"/>
          <a:chExt cx="0" cy="0"/>
        </a:xfrm>
      </p:grpSpPr>
      <p:sp>
        <p:nvSpPr>
          <p:cNvPr id="67" name="Content Placeholder 51"/>
          <p:cNvSpPr>
            <a:spLocks noGrp="1"/>
          </p:cNvSpPr>
          <p:nvPr>
            <p:ph sz="quarter" idx="29" hasCustomPrompt="1"/>
          </p:nvPr>
        </p:nvSpPr>
        <p:spPr>
          <a:xfrm>
            <a:off x="509312" y="6201069"/>
            <a:ext cx="5543051" cy="158455"/>
          </a:xfrm>
        </p:spPr>
        <p:txBody>
          <a:bodyPr wrap="square">
            <a:noAutofit/>
          </a:bodyPr>
          <a:lstStyle>
            <a:lvl1pPr>
              <a:defRPr sz="850" cap="none" baseline="0">
                <a:solidFill>
                  <a:schemeClr val="tx1"/>
                </a:solidFill>
                <a:latin typeface="ShellMedium" panose="00000600000000000000" pitchFamily="50" charset="0"/>
              </a:defRPr>
            </a:lvl1pPr>
          </a:lstStyle>
          <a:p>
            <a:pPr lvl="0"/>
            <a:r>
              <a:rPr lang="en-GB" dirty="0"/>
              <a:t>Click to edit source</a:t>
            </a:r>
          </a:p>
        </p:txBody>
      </p:sp>
      <p:sp>
        <p:nvSpPr>
          <p:cNvPr id="32" name="Rectangle 2"/>
          <p:cNvSpPr>
            <a:spLocks noGrp="1" noChangeArrowheads="1"/>
          </p:cNvSpPr>
          <p:nvPr>
            <p:ph type="title"/>
          </p:nvPr>
        </p:nvSpPr>
        <p:spPr bwMode="auto">
          <a:xfrm>
            <a:off x="508000" y="712800"/>
            <a:ext cx="11171237" cy="752475"/>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a:defRPr lang="en-GB" noProof="0" dirty="0" smtClean="0">
                <a:latin typeface="ShellBold" panose="00000800000000000000" pitchFamily="50" charset="0"/>
              </a:defRPr>
            </a:lvl1pPr>
          </a:lstStyle>
          <a:p>
            <a:pPr lvl="0"/>
            <a:r>
              <a:rPr lang="en-US" noProof="0"/>
              <a:t>Click to edit Master title style</a:t>
            </a:r>
            <a:endParaRPr lang="en-GB" noProof="0" dirty="0"/>
          </a:p>
        </p:txBody>
      </p:sp>
      <p:sp>
        <p:nvSpPr>
          <p:cNvPr id="39" name="Content Placeholder 51"/>
          <p:cNvSpPr>
            <a:spLocks noGrp="1"/>
          </p:cNvSpPr>
          <p:nvPr>
            <p:ph sz="quarter" idx="45" hasCustomPrompt="1"/>
          </p:nvPr>
        </p:nvSpPr>
        <p:spPr>
          <a:xfrm>
            <a:off x="508000" y="4199574"/>
            <a:ext cx="5468938" cy="256352"/>
          </a:xfrm>
        </p:spPr>
        <p:txBody>
          <a:bodyPr vert="horz" wrap="square" lIns="0" tIns="0" rIns="0" bIns="0" rtlCol="0">
            <a:spAutoFit/>
          </a:bodyPr>
          <a:lstStyle>
            <a:lvl1pPr>
              <a:defRPr lang="nl-NL" sz="1400" kern="1200" baseline="0" dirty="0">
                <a:solidFill>
                  <a:schemeClr val="tx1"/>
                </a:solidFill>
                <a:latin typeface="+mn-lt"/>
                <a:ea typeface="+mn-ea"/>
                <a:cs typeface="+mn-cs"/>
              </a:defRPr>
            </a:lvl1pPr>
          </a:lstStyle>
          <a:p>
            <a:pPr marL="0" lvl="0" indent="0" algn="l" defTabSz="1219170" rtl="0" eaLnBrk="1" latinLnBrk="0" hangingPunct="1">
              <a:lnSpc>
                <a:spcPct val="119000"/>
              </a:lnSpc>
              <a:spcBef>
                <a:spcPts val="0"/>
              </a:spcBef>
              <a:spcAft>
                <a:spcPts val="0"/>
              </a:spcAft>
              <a:buClr>
                <a:srgbClr val="F7D117"/>
              </a:buClr>
              <a:buSzPct val="120000"/>
              <a:buFont typeface="Wingdings" pitchFamily="2" charset="2"/>
              <a:buNone/>
            </a:pPr>
            <a:r>
              <a:rPr lang="en-GB" dirty="0"/>
              <a:t>Click to edit Unit of measure</a:t>
            </a:r>
          </a:p>
        </p:txBody>
      </p:sp>
      <p:sp>
        <p:nvSpPr>
          <p:cNvPr id="40" name="Content Placeholder 51"/>
          <p:cNvSpPr>
            <a:spLocks noGrp="1"/>
          </p:cNvSpPr>
          <p:nvPr>
            <p:ph sz="quarter" idx="46" hasCustomPrompt="1"/>
          </p:nvPr>
        </p:nvSpPr>
        <p:spPr>
          <a:xfrm>
            <a:off x="508000" y="3864611"/>
            <a:ext cx="5468938" cy="293029"/>
          </a:xfrm>
        </p:spPr>
        <p:txBody>
          <a:bodyPr vert="horz" wrap="square" lIns="0" tIns="0" rIns="0" bIns="0" rtlCol="0">
            <a:spAutoFit/>
          </a:bodyPr>
          <a:lstStyle>
            <a:lvl1pPr>
              <a:defRPr lang="nl-NL" sz="1600" kern="1200" cap="none" baseline="0" dirty="0">
                <a:solidFill>
                  <a:schemeClr val="tx1"/>
                </a:solidFill>
                <a:latin typeface="ShellBold" panose="00000800000000000000" pitchFamily="50" charset="0"/>
                <a:ea typeface="+mn-ea"/>
                <a:cs typeface="+mn-cs"/>
              </a:defRPr>
            </a:lvl1pPr>
          </a:lstStyle>
          <a:p>
            <a:pPr marL="0" lvl="0" indent="0" algn="l" defTabSz="1219170" rtl="0" eaLnBrk="1" latinLnBrk="0" hangingPunct="1">
              <a:lnSpc>
                <a:spcPct val="119000"/>
              </a:lnSpc>
              <a:spcBef>
                <a:spcPts val="0"/>
              </a:spcBef>
              <a:spcAft>
                <a:spcPts val="0"/>
              </a:spcAft>
              <a:buClr>
                <a:srgbClr val="F7D117"/>
              </a:buClr>
              <a:buSzPct val="120000"/>
              <a:buFont typeface="Wingdings" pitchFamily="2" charset="2"/>
              <a:buNone/>
            </a:pPr>
            <a:r>
              <a:rPr lang="en-GB" dirty="0"/>
              <a:t>Chart title appears here</a:t>
            </a:r>
          </a:p>
        </p:txBody>
      </p:sp>
      <p:cxnSp>
        <p:nvCxnSpPr>
          <p:cNvPr id="41" name="Straight Connector 40"/>
          <p:cNvCxnSpPr/>
          <p:nvPr/>
        </p:nvCxnSpPr>
        <p:spPr>
          <a:xfrm>
            <a:off x="508000" y="4141370"/>
            <a:ext cx="5468938" cy="941"/>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sp>
        <p:nvSpPr>
          <p:cNvPr id="42" name="Chart Placeholder 16"/>
          <p:cNvSpPr>
            <a:spLocks noGrp="1"/>
          </p:cNvSpPr>
          <p:nvPr>
            <p:ph type="chart" sz="quarter" idx="47"/>
          </p:nvPr>
        </p:nvSpPr>
        <p:spPr>
          <a:xfrm>
            <a:off x="508000" y="4456229"/>
            <a:ext cx="5468938" cy="1623641"/>
          </a:xfrm>
        </p:spPr>
        <p:txBody>
          <a:bodyPr>
            <a:normAutofit/>
          </a:bodyPr>
          <a:lstStyle>
            <a:lvl1pPr>
              <a:defRPr sz="1400">
                <a:solidFill>
                  <a:schemeClr val="tx1"/>
                </a:solidFill>
                <a:latin typeface="+mn-lt"/>
              </a:defRPr>
            </a:lvl1pPr>
          </a:lstStyle>
          <a:p>
            <a:r>
              <a:rPr lang="en-US"/>
              <a:t>Click icon to add chart</a:t>
            </a:r>
            <a:endParaRPr lang="nl-NL" dirty="0"/>
          </a:p>
        </p:txBody>
      </p:sp>
      <p:cxnSp>
        <p:nvCxnSpPr>
          <p:cNvPr id="43" name="Straight Connector 42"/>
          <p:cNvCxnSpPr/>
          <p:nvPr/>
        </p:nvCxnSpPr>
        <p:spPr>
          <a:xfrm flipV="1">
            <a:off x="508000" y="5966640"/>
            <a:ext cx="5468938" cy="188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99" name="Content Placeholder 51"/>
          <p:cNvSpPr>
            <a:spLocks noGrp="1"/>
          </p:cNvSpPr>
          <p:nvPr>
            <p:ph sz="quarter" idx="54" hasCustomPrompt="1"/>
          </p:nvPr>
        </p:nvSpPr>
        <p:spPr>
          <a:xfrm>
            <a:off x="508000" y="1863726"/>
            <a:ext cx="5468938" cy="256352"/>
          </a:xfrm>
        </p:spPr>
        <p:txBody>
          <a:bodyPr vert="horz" wrap="square" lIns="0" tIns="0" rIns="0" bIns="0" rtlCol="0">
            <a:spAutoFit/>
          </a:bodyPr>
          <a:lstStyle>
            <a:lvl1pPr>
              <a:defRPr lang="nl-NL" sz="1400" kern="1200" baseline="0" dirty="0">
                <a:solidFill>
                  <a:schemeClr val="tx1"/>
                </a:solidFill>
                <a:latin typeface="+mn-lt"/>
                <a:ea typeface="+mn-ea"/>
                <a:cs typeface="+mn-cs"/>
              </a:defRPr>
            </a:lvl1pPr>
          </a:lstStyle>
          <a:p>
            <a:pPr marL="0" lvl="0" indent="0" algn="l" defTabSz="1219170" rtl="0" eaLnBrk="1" latinLnBrk="0" hangingPunct="1">
              <a:lnSpc>
                <a:spcPct val="119000"/>
              </a:lnSpc>
              <a:spcBef>
                <a:spcPts val="0"/>
              </a:spcBef>
              <a:spcAft>
                <a:spcPts val="0"/>
              </a:spcAft>
              <a:buClr>
                <a:srgbClr val="F7D117"/>
              </a:buClr>
              <a:buSzPct val="120000"/>
              <a:buFont typeface="Wingdings" pitchFamily="2" charset="2"/>
              <a:buNone/>
            </a:pPr>
            <a:r>
              <a:rPr lang="en-GB" dirty="0"/>
              <a:t>Click to edit Unit of measure</a:t>
            </a:r>
          </a:p>
        </p:txBody>
      </p:sp>
      <p:sp>
        <p:nvSpPr>
          <p:cNvPr id="100" name="Content Placeholder 51"/>
          <p:cNvSpPr>
            <a:spLocks noGrp="1"/>
          </p:cNvSpPr>
          <p:nvPr>
            <p:ph sz="quarter" idx="55" hasCustomPrompt="1"/>
          </p:nvPr>
        </p:nvSpPr>
        <p:spPr>
          <a:xfrm>
            <a:off x="508000" y="1528763"/>
            <a:ext cx="5468938" cy="293029"/>
          </a:xfrm>
        </p:spPr>
        <p:txBody>
          <a:bodyPr vert="horz" wrap="square" lIns="0" tIns="0" rIns="0" bIns="0" rtlCol="0">
            <a:spAutoFit/>
          </a:bodyPr>
          <a:lstStyle>
            <a:lvl1pPr>
              <a:defRPr lang="nl-NL" sz="1600" kern="1200" cap="none" baseline="0" dirty="0">
                <a:solidFill>
                  <a:schemeClr val="tx1"/>
                </a:solidFill>
                <a:latin typeface="ShellBold" panose="00000800000000000000" pitchFamily="50" charset="0"/>
                <a:ea typeface="+mn-ea"/>
                <a:cs typeface="+mn-cs"/>
              </a:defRPr>
            </a:lvl1pPr>
          </a:lstStyle>
          <a:p>
            <a:pPr marL="0" lvl="0" indent="0" algn="l" defTabSz="1219170" rtl="0" eaLnBrk="1" latinLnBrk="0" hangingPunct="1">
              <a:lnSpc>
                <a:spcPct val="119000"/>
              </a:lnSpc>
              <a:spcBef>
                <a:spcPts val="0"/>
              </a:spcBef>
              <a:spcAft>
                <a:spcPts val="0"/>
              </a:spcAft>
              <a:buClr>
                <a:srgbClr val="F7D117"/>
              </a:buClr>
              <a:buSzPct val="120000"/>
              <a:buFont typeface="Wingdings" pitchFamily="2" charset="2"/>
              <a:buNone/>
            </a:pPr>
            <a:r>
              <a:rPr lang="en-GB" dirty="0"/>
              <a:t>Chart title appears here</a:t>
            </a:r>
          </a:p>
        </p:txBody>
      </p:sp>
      <p:cxnSp>
        <p:nvCxnSpPr>
          <p:cNvPr id="101" name="Straight Connector 100"/>
          <p:cNvCxnSpPr/>
          <p:nvPr/>
        </p:nvCxnSpPr>
        <p:spPr>
          <a:xfrm>
            <a:off x="508000" y="1805522"/>
            <a:ext cx="5468938" cy="941"/>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sp>
        <p:nvSpPr>
          <p:cNvPr id="102" name="Chart Placeholder 16"/>
          <p:cNvSpPr>
            <a:spLocks noGrp="1"/>
          </p:cNvSpPr>
          <p:nvPr>
            <p:ph type="chart" sz="quarter" idx="56"/>
          </p:nvPr>
        </p:nvSpPr>
        <p:spPr>
          <a:xfrm>
            <a:off x="508000" y="2120382"/>
            <a:ext cx="5468938" cy="1623641"/>
          </a:xfrm>
        </p:spPr>
        <p:txBody>
          <a:bodyPr>
            <a:normAutofit/>
          </a:bodyPr>
          <a:lstStyle>
            <a:lvl1pPr>
              <a:defRPr sz="1400">
                <a:solidFill>
                  <a:schemeClr val="tx1"/>
                </a:solidFill>
                <a:latin typeface="+mn-lt"/>
              </a:defRPr>
            </a:lvl1pPr>
          </a:lstStyle>
          <a:p>
            <a:r>
              <a:rPr lang="en-US"/>
              <a:t>Click icon to add chart</a:t>
            </a:r>
            <a:endParaRPr lang="nl-NL" dirty="0"/>
          </a:p>
        </p:txBody>
      </p:sp>
      <p:cxnSp>
        <p:nvCxnSpPr>
          <p:cNvPr id="103" name="Straight Connector 102"/>
          <p:cNvCxnSpPr/>
          <p:nvPr/>
        </p:nvCxnSpPr>
        <p:spPr>
          <a:xfrm flipV="1">
            <a:off x="508000" y="3732357"/>
            <a:ext cx="5468938" cy="188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104" name="Content Placeholder 51"/>
          <p:cNvSpPr>
            <a:spLocks noGrp="1"/>
          </p:cNvSpPr>
          <p:nvPr>
            <p:ph sz="quarter" idx="57" hasCustomPrompt="1"/>
          </p:nvPr>
        </p:nvSpPr>
        <p:spPr>
          <a:xfrm>
            <a:off x="6215063" y="4199574"/>
            <a:ext cx="5464175" cy="256352"/>
          </a:xfrm>
        </p:spPr>
        <p:txBody>
          <a:bodyPr vert="horz" wrap="square" lIns="0" tIns="0" rIns="0" bIns="0" rtlCol="0">
            <a:spAutoFit/>
          </a:bodyPr>
          <a:lstStyle>
            <a:lvl1pPr>
              <a:defRPr lang="nl-NL" sz="1400" kern="1200" baseline="0" dirty="0">
                <a:solidFill>
                  <a:schemeClr val="tx1"/>
                </a:solidFill>
                <a:latin typeface="+mn-lt"/>
                <a:ea typeface="+mn-ea"/>
                <a:cs typeface="+mn-cs"/>
              </a:defRPr>
            </a:lvl1pPr>
          </a:lstStyle>
          <a:p>
            <a:pPr marL="0" lvl="0" indent="0" algn="l" defTabSz="1219170" rtl="0" eaLnBrk="1" latinLnBrk="0" hangingPunct="1">
              <a:lnSpc>
                <a:spcPct val="119000"/>
              </a:lnSpc>
              <a:spcBef>
                <a:spcPts val="0"/>
              </a:spcBef>
              <a:spcAft>
                <a:spcPts val="0"/>
              </a:spcAft>
              <a:buClr>
                <a:srgbClr val="F7D117"/>
              </a:buClr>
              <a:buSzPct val="120000"/>
              <a:buFont typeface="Wingdings" pitchFamily="2" charset="2"/>
              <a:buNone/>
            </a:pPr>
            <a:r>
              <a:rPr lang="en-GB" dirty="0"/>
              <a:t>Click to edit Unit of measure</a:t>
            </a:r>
          </a:p>
        </p:txBody>
      </p:sp>
      <p:sp>
        <p:nvSpPr>
          <p:cNvPr id="105" name="Content Placeholder 51"/>
          <p:cNvSpPr>
            <a:spLocks noGrp="1"/>
          </p:cNvSpPr>
          <p:nvPr>
            <p:ph sz="quarter" idx="58" hasCustomPrompt="1"/>
          </p:nvPr>
        </p:nvSpPr>
        <p:spPr>
          <a:xfrm>
            <a:off x="6215063" y="3864611"/>
            <a:ext cx="5464175" cy="293029"/>
          </a:xfrm>
        </p:spPr>
        <p:txBody>
          <a:bodyPr vert="horz" wrap="square" lIns="0" tIns="0" rIns="0" bIns="0" rtlCol="0">
            <a:spAutoFit/>
          </a:bodyPr>
          <a:lstStyle>
            <a:lvl1pPr>
              <a:defRPr lang="nl-NL" sz="1600" kern="1200" cap="none" baseline="0" dirty="0">
                <a:solidFill>
                  <a:schemeClr val="tx1"/>
                </a:solidFill>
                <a:latin typeface="ShellBold" panose="00000800000000000000" pitchFamily="50" charset="0"/>
                <a:ea typeface="+mn-ea"/>
                <a:cs typeface="+mn-cs"/>
              </a:defRPr>
            </a:lvl1pPr>
          </a:lstStyle>
          <a:p>
            <a:pPr marL="0" lvl="0" indent="0" algn="l" defTabSz="1219170" rtl="0" eaLnBrk="1" latinLnBrk="0" hangingPunct="1">
              <a:lnSpc>
                <a:spcPct val="119000"/>
              </a:lnSpc>
              <a:spcBef>
                <a:spcPts val="0"/>
              </a:spcBef>
              <a:spcAft>
                <a:spcPts val="0"/>
              </a:spcAft>
              <a:buClr>
                <a:srgbClr val="F7D117"/>
              </a:buClr>
              <a:buSzPct val="120000"/>
              <a:buFont typeface="Wingdings" pitchFamily="2" charset="2"/>
              <a:buNone/>
            </a:pPr>
            <a:r>
              <a:rPr lang="en-GB" dirty="0"/>
              <a:t>Chart title appears here</a:t>
            </a:r>
          </a:p>
        </p:txBody>
      </p:sp>
      <p:cxnSp>
        <p:nvCxnSpPr>
          <p:cNvPr id="106" name="Straight Connector 105"/>
          <p:cNvCxnSpPr/>
          <p:nvPr/>
        </p:nvCxnSpPr>
        <p:spPr>
          <a:xfrm>
            <a:off x="6215063" y="4141387"/>
            <a:ext cx="5464175" cy="914"/>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sp>
        <p:nvSpPr>
          <p:cNvPr id="107" name="Chart Placeholder 16"/>
          <p:cNvSpPr>
            <a:spLocks noGrp="1"/>
          </p:cNvSpPr>
          <p:nvPr>
            <p:ph type="chart" sz="quarter" idx="59"/>
          </p:nvPr>
        </p:nvSpPr>
        <p:spPr>
          <a:xfrm>
            <a:off x="6215063" y="4456229"/>
            <a:ext cx="5464175" cy="1623641"/>
          </a:xfrm>
        </p:spPr>
        <p:txBody>
          <a:bodyPr>
            <a:normAutofit/>
          </a:bodyPr>
          <a:lstStyle>
            <a:lvl1pPr>
              <a:defRPr sz="1400">
                <a:solidFill>
                  <a:schemeClr val="tx1"/>
                </a:solidFill>
                <a:latin typeface="+mn-lt"/>
              </a:defRPr>
            </a:lvl1pPr>
          </a:lstStyle>
          <a:p>
            <a:r>
              <a:rPr lang="en-US"/>
              <a:t>Click icon to add chart</a:t>
            </a:r>
            <a:endParaRPr lang="nl-NL" dirty="0"/>
          </a:p>
        </p:txBody>
      </p:sp>
      <p:cxnSp>
        <p:nvCxnSpPr>
          <p:cNvPr id="108" name="Straight Connector 107"/>
          <p:cNvCxnSpPr/>
          <p:nvPr/>
        </p:nvCxnSpPr>
        <p:spPr>
          <a:xfrm flipV="1">
            <a:off x="6215063" y="5966657"/>
            <a:ext cx="5464175" cy="1829"/>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109" name="Content Placeholder 51"/>
          <p:cNvSpPr>
            <a:spLocks noGrp="1"/>
          </p:cNvSpPr>
          <p:nvPr>
            <p:ph sz="quarter" idx="60" hasCustomPrompt="1"/>
          </p:nvPr>
        </p:nvSpPr>
        <p:spPr>
          <a:xfrm>
            <a:off x="6215063" y="1863726"/>
            <a:ext cx="5464175" cy="256352"/>
          </a:xfrm>
        </p:spPr>
        <p:txBody>
          <a:bodyPr vert="horz" wrap="square" lIns="0" tIns="0" rIns="0" bIns="0" rtlCol="0">
            <a:spAutoFit/>
          </a:bodyPr>
          <a:lstStyle>
            <a:lvl1pPr>
              <a:defRPr lang="nl-NL" sz="1400" kern="1200" baseline="0" dirty="0">
                <a:solidFill>
                  <a:schemeClr val="tx1"/>
                </a:solidFill>
                <a:latin typeface="+mn-lt"/>
                <a:ea typeface="+mn-ea"/>
                <a:cs typeface="+mn-cs"/>
              </a:defRPr>
            </a:lvl1pPr>
          </a:lstStyle>
          <a:p>
            <a:pPr marL="0" lvl="0" indent="0" algn="l" defTabSz="1219170" rtl="0" eaLnBrk="1" latinLnBrk="0" hangingPunct="1">
              <a:lnSpc>
                <a:spcPct val="119000"/>
              </a:lnSpc>
              <a:spcBef>
                <a:spcPts val="0"/>
              </a:spcBef>
              <a:spcAft>
                <a:spcPts val="0"/>
              </a:spcAft>
              <a:buClr>
                <a:srgbClr val="F7D117"/>
              </a:buClr>
              <a:buSzPct val="120000"/>
              <a:buFont typeface="Wingdings" pitchFamily="2" charset="2"/>
              <a:buNone/>
            </a:pPr>
            <a:r>
              <a:rPr lang="en-GB" dirty="0"/>
              <a:t>Click to edit Unit of measure</a:t>
            </a:r>
          </a:p>
        </p:txBody>
      </p:sp>
      <p:sp>
        <p:nvSpPr>
          <p:cNvPr id="110" name="Content Placeholder 51"/>
          <p:cNvSpPr>
            <a:spLocks noGrp="1"/>
          </p:cNvSpPr>
          <p:nvPr>
            <p:ph sz="quarter" idx="61" hasCustomPrompt="1"/>
          </p:nvPr>
        </p:nvSpPr>
        <p:spPr>
          <a:xfrm>
            <a:off x="6215063" y="1528763"/>
            <a:ext cx="5464175" cy="293029"/>
          </a:xfrm>
        </p:spPr>
        <p:txBody>
          <a:bodyPr vert="horz" wrap="square" lIns="0" tIns="0" rIns="0" bIns="0" rtlCol="0">
            <a:spAutoFit/>
          </a:bodyPr>
          <a:lstStyle>
            <a:lvl1pPr>
              <a:defRPr lang="nl-NL" sz="1600" kern="1200" cap="none" baseline="0" dirty="0">
                <a:solidFill>
                  <a:schemeClr val="tx1"/>
                </a:solidFill>
                <a:latin typeface="ShellBold" panose="00000800000000000000" pitchFamily="50" charset="0"/>
                <a:ea typeface="+mn-ea"/>
                <a:cs typeface="+mn-cs"/>
              </a:defRPr>
            </a:lvl1pPr>
          </a:lstStyle>
          <a:p>
            <a:pPr marL="0" lvl="0" indent="0" algn="l" defTabSz="1219170" rtl="0" eaLnBrk="1" latinLnBrk="0" hangingPunct="1">
              <a:lnSpc>
                <a:spcPct val="119000"/>
              </a:lnSpc>
              <a:spcBef>
                <a:spcPts val="0"/>
              </a:spcBef>
              <a:spcAft>
                <a:spcPts val="0"/>
              </a:spcAft>
              <a:buClr>
                <a:srgbClr val="F7D117"/>
              </a:buClr>
              <a:buSzPct val="120000"/>
              <a:buFont typeface="Wingdings" pitchFamily="2" charset="2"/>
              <a:buNone/>
            </a:pPr>
            <a:r>
              <a:rPr lang="en-GB" dirty="0"/>
              <a:t>Chart title appears here</a:t>
            </a:r>
          </a:p>
        </p:txBody>
      </p:sp>
      <p:cxnSp>
        <p:nvCxnSpPr>
          <p:cNvPr id="111" name="Straight Connector 110"/>
          <p:cNvCxnSpPr/>
          <p:nvPr/>
        </p:nvCxnSpPr>
        <p:spPr>
          <a:xfrm>
            <a:off x="6215063" y="1805539"/>
            <a:ext cx="5464175" cy="914"/>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sp>
        <p:nvSpPr>
          <p:cNvPr id="112" name="Chart Placeholder 16"/>
          <p:cNvSpPr>
            <a:spLocks noGrp="1"/>
          </p:cNvSpPr>
          <p:nvPr>
            <p:ph type="chart" sz="quarter" idx="62"/>
          </p:nvPr>
        </p:nvSpPr>
        <p:spPr>
          <a:xfrm>
            <a:off x="6215063" y="2120382"/>
            <a:ext cx="5464175" cy="1623641"/>
          </a:xfrm>
        </p:spPr>
        <p:txBody>
          <a:bodyPr>
            <a:normAutofit/>
          </a:bodyPr>
          <a:lstStyle>
            <a:lvl1pPr>
              <a:defRPr sz="1400">
                <a:solidFill>
                  <a:schemeClr val="tx1"/>
                </a:solidFill>
                <a:latin typeface="+mn-lt"/>
              </a:defRPr>
            </a:lvl1pPr>
          </a:lstStyle>
          <a:p>
            <a:r>
              <a:rPr lang="en-US"/>
              <a:t>Click icon to add chart</a:t>
            </a:r>
            <a:endParaRPr lang="nl-NL" dirty="0"/>
          </a:p>
        </p:txBody>
      </p:sp>
      <p:cxnSp>
        <p:nvCxnSpPr>
          <p:cNvPr id="113" name="Straight Connector 112"/>
          <p:cNvCxnSpPr/>
          <p:nvPr/>
        </p:nvCxnSpPr>
        <p:spPr>
          <a:xfrm>
            <a:off x="6089108" y="3730543"/>
            <a:ext cx="5265195" cy="2448"/>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29"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ShellMedium" panose="00000600000000000000" pitchFamily="50" charset="0"/>
                <a:ea typeface="+mn-ea"/>
                <a:cs typeface="Arial" pitchFamily="34" charset="0"/>
              </a:defRPr>
            </a:lvl1pPr>
          </a:lstStyle>
          <a:p>
            <a:pPr>
              <a:defRPr/>
            </a:pPr>
            <a:r>
              <a:rPr lang="en-GB" noProof="1"/>
              <a:t>Date Month 2016</a:t>
            </a:r>
          </a:p>
        </p:txBody>
      </p:sp>
      <p:sp>
        <p:nvSpPr>
          <p:cNvPr id="36"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ShellMedium" panose="00000600000000000000" pitchFamily="50" charset="0"/>
                <a:cs typeface="Arial" pitchFamily="34" charset="0"/>
              </a:defRPr>
            </a:lvl1pPr>
          </a:lstStyle>
          <a:p>
            <a:fld id="{D32BAE6A-B452-4007-8177-56DD051636F9}" type="slidenum">
              <a:rPr lang="en-GB" noProof="1" smtClean="0"/>
              <a:pPr/>
              <a:t>‹#›</a:t>
            </a:fld>
            <a:endParaRPr lang="en-GB" noProof="1"/>
          </a:p>
        </p:txBody>
      </p:sp>
      <p:sp>
        <p:nvSpPr>
          <p:cNvPr id="38"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ShellMedium" panose="00000600000000000000" pitchFamily="50" charset="0"/>
                <a:cs typeface="Arial" pitchFamily="34" charset="0"/>
              </a:defRPr>
            </a:lvl1pPr>
          </a:lstStyle>
          <a:p>
            <a:pPr>
              <a:defRPr/>
            </a:pPr>
            <a:r>
              <a:rPr lang="en-GB" noProof="1"/>
              <a:t>Footer </a:t>
            </a:r>
          </a:p>
        </p:txBody>
      </p:sp>
    </p:spTree>
    <p:extLst>
      <p:ext uri="{BB962C8B-B14F-4D97-AF65-F5344CB8AC3E}">
        <p14:creationId xmlns:p14="http://schemas.microsoft.com/office/powerpoint/2010/main" val="3444062927"/>
      </p:ext>
    </p:extLst>
  </p:cSld>
  <p:clrMapOvr>
    <a:masterClrMapping/>
  </p:clrMapOvr>
  <p:transition/>
  <p:hf sldNum="0" hdr="0" ftr="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Section Header">
    <p:spTree>
      <p:nvGrpSpPr>
        <p:cNvPr id="1" name=""/>
        <p:cNvGrpSpPr/>
        <p:nvPr/>
      </p:nvGrpSpPr>
      <p:grpSpPr>
        <a:xfrm>
          <a:off x="0" y="0"/>
          <a:ext cx="0" cy="0"/>
          <a:chOff x="0" y="0"/>
          <a:chExt cx="0" cy="0"/>
        </a:xfrm>
      </p:grpSpPr>
      <p:sp>
        <p:nvSpPr>
          <p:cNvPr id="26" name="Rectangle 25"/>
          <p:cNvSpPr/>
          <p:nvPr/>
        </p:nvSpPr>
        <p:spPr bwMode="gray">
          <a:xfrm>
            <a:off x="1" y="4313784"/>
            <a:ext cx="12192000" cy="2544215"/>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bg1"/>
              </a:solidFill>
            </a:endParaRPr>
          </a:p>
        </p:txBody>
      </p:sp>
      <p:sp>
        <p:nvSpPr>
          <p:cNvPr id="27" name="Rectangle 26" descr="&lt;Shell Yellow Bar&gt;" title="&lt;Shell Yellow Bar&gt;"/>
          <p:cNvSpPr/>
          <p:nvPr/>
        </p:nvSpPr>
        <p:spPr bwMode="gray">
          <a:xfrm>
            <a:off x="761993" y="1524000"/>
            <a:ext cx="1269984" cy="75600"/>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18" name="Title 1"/>
          <p:cNvSpPr>
            <a:spLocks noGrp="1"/>
          </p:cNvSpPr>
          <p:nvPr>
            <p:ph type="title"/>
          </p:nvPr>
        </p:nvSpPr>
        <p:spPr>
          <a:xfrm>
            <a:off x="763200" y="2636980"/>
            <a:ext cx="6397451" cy="1362075"/>
          </a:xfrm>
          <a:prstGeom prst="rect">
            <a:avLst/>
          </a:prstGeom>
        </p:spPr>
        <p:txBody>
          <a:bodyPr lIns="0" tIns="0" rIns="0" bIns="0"/>
          <a:lstStyle>
            <a:lvl1pPr algn="l">
              <a:defRPr sz="1400" b="0" cap="none" baseline="0">
                <a:solidFill>
                  <a:schemeClr val="tx1"/>
                </a:solidFill>
                <a:latin typeface="ShellBold" panose="00000800000000000000" pitchFamily="50" charset="0"/>
              </a:defRPr>
            </a:lvl1pPr>
          </a:lstStyle>
          <a:p>
            <a:r>
              <a:rPr lang="en-US"/>
              <a:t>Click to edit Master title style</a:t>
            </a:r>
            <a:endParaRPr lang="en-GB" dirty="0"/>
          </a:p>
        </p:txBody>
      </p:sp>
      <p:sp>
        <p:nvSpPr>
          <p:cNvPr id="25" name="Text Placeholder 2"/>
          <p:cNvSpPr>
            <a:spLocks noGrp="1"/>
          </p:cNvSpPr>
          <p:nvPr>
            <p:ph type="body" idx="1"/>
          </p:nvPr>
        </p:nvSpPr>
        <p:spPr>
          <a:xfrm>
            <a:off x="763200" y="1696947"/>
            <a:ext cx="6397451" cy="821230"/>
          </a:xfrm>
          <a:prstGeom prst="rect">
            <a:avLst/>
          </a:prstGeom>
        </p:spPr>
        <p:txBody>
          <a:bodyPr lIns="0" tIns="0" rIns="0" bIns="0" anchor="t" anchorCtr="0"/>
          <a:lstStyle>
            <a:lvl1pPr marL="0" indent="0">
              <a:lnSpc>
                <a:spcPct val="100000"/>
              </a:lnSpc>
              <a:spcAft>
                <a:spcPts val="0"/>
              </a:spcAft>
              <a:buNone/>
              <a:defRPr sz="2800" b="0" cap="none" baseline="0">
                <a:solidFill>
                  <a:schemeClr val="tx1"/>
                </a:solidFill>
                <a:latin typeface="ShellBold" panose="00000800000000000000" pitchFamily="50" charset="0"/>
              </a:defRPr>
            </a:lvl1pPr>
            <a:lvl2pPr marL="609585" indent="0">
              <a:buNone/>
              <a:defRPr sz="2400"/>
            </a:lvl2pPr>
            <a:lvl3pPr marL="1219170" indent="0">
              <a:buNone/>
              <a:defRPr sz="2133"/>
            </a:lvl3pPr>
            <a:lvl4pPr marL="1828754" indent="0">
              <a:buNone/>
              <a:defRPr sz="1867"/>
            </a:lvl4pPr>
            <a:lvl5pPr marL="2438339" indent="0">
              <a:buNone/>
              <a:defRPr sz="1867"/>
            </a:lvl5pPr>
            <a:lvl6pPr marL="3047924" indent="0">
              <a:buNone/>
              <a:defRPr sz="1867"/>
            </a:lvl6pPr>
            <a:lvl7pPr marL="3657509" indent="0">
              <a:buNone/>
              <a:defRPr sz="1867"/>
            </a:lvl7pPr>
            <a:lvl8pPr marL="4267093" indent="0">
              <a:buNone/>
              <a:defRPr sz="1867"/>
            </a:lvl8pPr>
            <a:lvl9pPr marL="4876678" indent="0">
              <a:buNone/>
              <a:defRPr sz="1867"/>
            </a:lvl9pPr>
          </a:lstStyle>
          <a:p>
            <a:pPr lvl="0"/>
            <a:r>
              <a:rPr lang="en-US"/>
              <a:t>Click to edit Master text styles</a:t>
            </a:r>
          </a:p>
        </p:txBody>
      </p:sp>
      <p:sp>
        <p:nvSpPr>
          <p:cNvPr id="34" name="Text Placeholder 13"/>
          <p:cNvSpPr>
            <a:spLocks noGrp="1"/>
          </p:cNvSpPr>
          <p:nvPr>
            <p:ph type="body" sz="quarter" idx="13" hasCustomPrompt="1"/>
          </p:nvPr>
        </p:nvSpPr>
        <p:spPr bwMode="gray">
          <a:xfrm>
            <a:off x="7402833" y="1924112"/>
            <a:ext cx="4274842" cy="2930523"/>
          </a:xfrm>
          <a:prstGeom prst="rect">
            <a:avLst/>
          </a:prstGeom>
        </p:spPr>
        <p:txBody>
          <a:bodyPr lIns="0" tIns="0" rIns="0" bIns="0"/>
          <a:lstStyle>
            <a:lvl1pPr marL="0" algn="r" defTabSz="1219170" rtl="0" eaLnBrk="1" latinLnBrk="0" hangingPunct="1">
              <a:lnSpc>
                <a:spcPct val="100000"/>
              </a:lnSpc>
              <a:buClr>
                <a:srgbClr val="DD1D21"/>
              </a:buClr>
              <a:buSzPct val="85000"/>
              <a:buNone/>
              <a:tabLst>
                <a:tab pos="1081088" algn="l"/>
              </a:tabLst>
              <a:defRPr lang="en-GB" sz="20000" kern="10000" spc="-1000" baseline="0" dirty="0">
                <a:ln w="3175">
                  <a:noFill/>
                </a:ln>
                <a:solidFill>
                  <a:schemeClr val="accent1"/>
                </a:solidFill>
                <a:latin typeface="ShellBold" panose="00000800000000000000" pitchFamily="50" charset="0"/>
                <a:ea typeface="ShellMedium" panose="00000600000000000000" pitchFamily="50" charset="0"/>
                <a:cs typeface="ShellBold" panose="00000800000000000000" pitchFamily="50" charset="0"/>
              </a:defRPr>
            </a:lvl1pPr>
          </a:lstStyle>
          <a:p>
            <a:pPr lvl="0"/>
            <a:r>
              <a:rPr lang="en-GB" dirty="0"/>
              <a:t>0.0</a:t>
            </a:r>
          </a:p>
        </p:txBody>
      </p:sp>
      <p:sp>
        <p:nvSpPr>
          <p:cNvPr id="14"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ShellMedium" panose="00000600000000000000" pitchFamily="50" charset="0"/>
                <a:ea typeface="+mn-ea"/>
                <a:cs typeface="Arial" pitchFamily="34" charset="0"/>
              </a:defRPr>
            </a:lvl1pPr>
          </a:lstStyle>
          <a:p>
            <a:pPr>
              <a:defRPr/>
            </a:pPr>
            <a:r>
              <a:rPr lang="nl-NL" noProof="1"/>
              <a:t>Date Month 2016</a:t>
            </a:r>
          </a:p>
        </p:txBody>
      </p:sp>
      <p:sp>
        <p:nvSpPr>
          <p:cNvPr id="15" name="Text Box 11" descr="&lt;COMPANY_NAME&gt;"/>
          <p:cNvSpPr txBox="1">
            <a:spLocks noChangeArrowheads="1"/>
          </p:cNvSpPr>
          <p:nvPr/>
        </p:nvSpPr>
        <p:spPr bwMode="auto">
          <a:xfrm>
            <a:off x="512259" y="6469199"/>
            <a:ext cx="3360000" cy="237600"/>
          </a:xfrm>
          <a:prstGeom prst="rect">
            <a:avLst/>
          </a:prstGeom>
          <a:noFill/>
          <a:ln w="9525" algn="ctr">
            <a:noFill/>
            <a:miter lim="800000"/>
            <a:headEnd/>
            <a:tailEnd/>
          </a:ln>
          <a:effectLst/>
        </p:spPr>
        <p:txBody>
          <a:bodyPr wrap="none" lIns="0" tIns="0" rIns="0" anchor="t" anchorCtr="0">
            <a:noAutofit/>
          </a:bodyPr>
          <a:lstStyle/>
          <a:p>
            <a:pPr>
              <a:defRPr/>
            </a:pPr>
            <a:r>
              <a:rPr lang="nl-NL" sz="850" noProof="1">
                <a:solidFill>
                  <a:schemeClr val="tx1"/>
                </a:solidFill>
                <a:latin typeface="ShellMedium" panose="00000600000000000000" pitchFamily="50" charset="0"/>
                <a:cs typeface="Arial" pitchFamily="34" charset="0"/>
              </a:rPr>
              <a:t>Company name appears here</a:t>
            </a:r>
          </a:p>
        </p:txBody>
      </p:sp>
      <p:sp>
        <p:nvSpPr>
          <p:cNvPr id="21"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ShellMedium" panose="00000600000000000000" pitchFamily="50" charset="0"/>
                <a:cs typeface="Arial" pitchFamily="34" charset="0"/>
              </a:defRPr>
            </a:lvl1pPr>
          </a:lstStyle>
          <a:p>
            <a:fld id="{D32BAE6A-B452-4007-8177-56DD051636F9}" type="slidenum">
              <a:rPr lang="nl-NL" noProof="1" smtClean="0"/>
              <a:pPr/>
              <a:t>‹#›</a:t>
            </a:fld>
            <a:endParaRPr lang="nl-NL" noProof="1"/>
          </a:p>
        </p:txBody>
      </p:sp>
      <p:sp>
        <p:nvSpPr>
          <p:cNvPr id="22"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ShellMedium" panose="00000600000000000000" pitchFamily="50" charset="0"/>
                <a:cs typeface="Arial" pitchFamily="34" charset="0"/>
              </a:defRPr>
            </a:lvl1pPr>
          </a:lstStyle>
          <a:p>
            <a:pPr>
              <a:defRPr/>
            </a:pPr>
            <a:r>
              <a:rPr lang="nl-NL" noProof="1"/>
              <a:t>Footer </a:t>
            </a:r>
          </a:p>
        </p:txBody>
      </p:sp>
    </p:spTree>
    <p:extLst>
      <p:ext uri="{BB962C8B-B14F-4D97-AF65-F5344CB8AC3E}">
        <p14:creationId xmlns:p14="http://schemas.microsoft.com/office/powerpoint/2010/main" val="2498346119"/>
      </p:ext>
    </p:extLst>
  </p:cSld>
  <p:clrMapOvr>
    <a:masterClrMapping/>
  </p:clrMapOvr>
  <p:transition/>
  <p:hf sldNum="0" hdr="0" ftr="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ection Header with Image">
    <p:spTree>
      <p:nvGrpSpPr>
        <p:cNvPr id="1" name=""/>
        <p:cNvGrpSpPr/>
        <p:nvPr/>
      </p:nvGrpSpPr>
      <p:grpSpPr>
        <a:xfrm>
          <a:off x="0" y="0"/>
          <a:ext cx="0" cy="0"/>
          <a:chOff x="0" y="0"/>
          <a:chExt cx="0" cy="0"/>
        </a:xfrm>
      </p:grpSpPr>
      <p:grpSp>
        <p:nvGrpSpPr>
          <p:cNvPr id="2" name="Group 1"/>
          <p:cNvGrpSpPr/>
          <p:nvPr/>
        </p:nvGrpSpPr>
        <p:grpSpPr bwMode="gray">
          <a:xfrm>
            <a:off x="761993" y="3556002"/>
            <a:ext cx="6858000" cy="2540001"/>
            <a:chOff x="761993" y="3556002"/>
            <a:chExt cx="6858000" cy="2540001"/>
          </a:xfrm>
        </p:grpSpPr>
        <p:sp>
          <p:nvSpPr>
            <p:cNvPr id="16" name="Rectangle 15"/>
            <p:cNvSpPr/>
            <p:nvPr userDrawn="1"/>
          </p:nvSpPr>
          <p:spPr bwMode="gray">
            <a:xfrm>
              <a:off x="761993" y="3556002"/>
              <a:ext cx="6858000" cy="2540001"/>
            </a:xfrm>
            <a:prstGeom prst="rect">
              <a:avLst/>
            </a:prstGeom>
            <a:solidFill>
              <a:srgbClr val="FFFFFF"/>
            </a:solidFill>
            <a:ln w="3175">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28" name="Rectangle 27" descr="&lt;Shell Yellow Bar&gt;" title="&lt;Shell Yellow Bar&gt;"/>
            <p:cNvSpPr/>
            <p:nvPr userDrawn="1"/>
          </p:nvSpPr>
          <p:spPr bwMode="gray">
            <a:xfrm>
              <a:off x="1145875" y="3818708"/>
              <a:ext cx="1269984" cy="76200"/>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tx1"/>
                </a:solidFill>
              </a:endParaRPr>
            </a:p>
          </p:txBody>
        </p:sp>
      </p:grpSp>
      <p:sp>
        <p:nvSpPr>
          <p:cNvPr id="32" name="Rectangle 31"/>
          <p:cNvSpPr/>
          <p:nvPr/>
        </p:nvSpPr>
        <p:spPr bwMode="white">
          <a:xfrm>
            <a:off x="501606" y="488935"/>
            <a:ext cx="1311092" cy="11880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ShellMedium" panose="00000600000000000000" pitchFamily="50" charset="0"/>
                <a:cs typeface="Arial" pitchFamily="34" charset="0"/>
              </a:defRPr>
            </a:lvl1pPr>
          </a:lstStyle>
          <a:p>
            <a:fld id="{D32BAE6A-B452-4007-8177-56DD051636F9}" type="slidenum">
              <a:rPr lang="en-GB" noProof="1" smtClean="0"/>
              <a:pPr/>
              <a:t>‹#›</a:t>
            </a:fld>
            <a:endParaRPr lang="en-GB" noProof="1"/>
          </a:p>
        </p:txBody>
      </p:sp>
      <p:sp>
        <p:nvSpPr>
          <p:cNvPr id="22"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ShellMedium" panose="00000600000000000000" pitchFamily="50" charset="0"/>
                <a:cs typeface="Arial" pitchFamily="34" charset="0"/>
              </a:defRPr>
            </a:lvl1pPr>
          </a:lstStyle>
          <a:p>
            <a:pPr>
              <a:defRPr/>
            </a:pPr>
            <a:r>
              <a:rPr lang="en-GB" noProof="1"/>
              <a:t>Footer </a:t>
            </a:r>
          </a:p>
        </p:txBody>
      </p:sp>
      <p:sp>
        <p:nvSpPr>
          <p:cNvPr id="13" name="Picture Placeholder 2"/>
          <p:cNvSpPr>
            <a:spLocks noGrp="1"/>
          </p:cNvSpPr>
          <p:nvPr>
            <p:ph type="pic" sz="quarter" idx="12"/>
          </p:nvPr>
        </p:nvSpPr>
        <p:spPr bwMode="auto">
          <a:xfrm>
            <a:off x="0" y="1"/>
            <a:ext cx="12194723" cy="4866892"/>
          </a:xfrm>
          <a:custGeom>
            <a:avLst/>
            <a:gdLst>
              <a:gd name="connsiteX0" fmla="*/ 0 w 12192000"/>
              <a:gd name="connsiteY0" fmla="*/ 0 h 4854636"/>
              <a:gd name="connsiteX1" fmla="*/ 12192000 w 12192000"/>
              <a:gd name="connsiteY1" fmla="*/ 0 h 4854636"/>
              <a:gd name="connsiteX2" fmla="*/ 12192000 w 12192000"/>
              <a:gd name="connsiteY2" fmla="*/ 4854636 h 4854636"/>
              <a:gd name="connsiteX3" fmla="*/ 0 w 12192000"/>
              <a:gd name="connsiteY3" fmla="*/ 4854636 h 4854636"/>
              <a:gd name="connsiteX4" fmla="*/ 0 w 12192000"/>
              <a:gd name="connsiteY4" fmla="*/ 0 h 4854636"/>
              <a:gd name="connsiteX0" fmla="*/ 0 w 12192000"/>
              <a:gd name="connsiteY0" fmla="*/ 0 h 4854636"/>
              <a:gd name="connsiteX1" fmla="*/ 12192000 w 12192000"/>
              <a:gd name="connsiteY1" fmla="*/ 0 h 4854636"/>
              <a:gd name="connsiteX2" fmla="*/ 12192000 w 12192000"/>
              <a:gd name="connsiteY2" fmla="*/ 4854636 h 4854636"/>
              <a:gd name="connsiteX3" fmla="*/ 592282 w 12192000"/>
              <a:gd name="connsiteY3" fmla="*/ 4842164 h 4854636"/>
              <a:gd name="connsiteX4" fmla="*/ 0 w 12192000"/>
              <a:gd name="connsiteY4" fmla="*/ 4854636 h 4854636"/>
              <a:gd name="connsiteX5" fmla="*/ 0 w 12192000"/>
              <a:gd name="connsiteY5" fmla="*/ 0 h 4854636"/>
              <a:gd name="connsiteX0" fmla="*/ 0 w 12192000"/>
              <a:gd name="connsiteY0" fmla="*/ 0 h 4888026"/>
              <a:gd name="connsiteX1" fmla="*/ 12192000 w 12192000"/>
              <a:gd name="connsiteY1" fmla="*/ 0 h 4888026"/>
              <a:gd name="connsiteX2" fmla="*/ 12192000 w 12192000"/>
              <a:gd name="connsiteY2" fmla="*/ 4854636 h 4888026"/>
              <a:gd name="connsiteX3" fmla="*/ 592282 w 12192000"/>
              <a:gd name="connsiteY3" fmla="*/ 4842164 h 4888026"/>
              <a:gd name="connsiteX4" fmla="*/ 0 w 12192000"/>
              <a:gd name="connsiteY4" fmla="*/ 4854636 h 4888026"/>
              <a:gd name="connsiteX5" fmla="*/ 0 w 12192000"/>
              <a:gd name="connsiteY5" fmla="*/ 0 h 4888026"/>
              <a:gd name="connsiteX0" fmla="*/ 0 w 12192000"/>
              <a:gd name="connsiteY0" fmla="*/ 0 h 4888026"/>
              <a:gd name="connsiteX1" fmla="*/ 12192000 w 12192000"/>
              <a:gd name="connsiteY1" fmla="*/ 0 h 4888026"/>
              <a:gd name="connsiteX2" fmla="*/ 12192000 w 12192000"/>
              <a:gd name="connsiteY2" fmla="*/ 4854636 h 4888026"/>
              <a:gd name="connsiteX3" fmla="*/ 841664 w 12192000"/>
              <a:gd name="connsiteY3" fmla="*/ 2909455 h 4888026"/>
              <a:gd name="connsiteX4" fmla="*/ 592282 w 12192000"/>
              <a:gd name="connsiteY4" fmla="*/ 4842164 h 4888026"/>
              <a:gd name="connsiteX5" fmla="*/ 0 w 12192000"/>
              <a:gd name="connsiteY5" fmla="*/ 4854636 h 4888026"/>
              <a:gd name="connsiteX6" fmla="*/ 0 w 12192000"/>
              <a:gd name="connsiteY6" fmla="*/ 0 h 4888026"/>
              <a:gd name="connsiteX0" fmla="*/ 0 w 12192000"/>
              <a:gd name="connsiteY0" fmla="*/ 0 h 4982265"/>
              <a:gd name="connsiteX1" fmla="*/ 12192000 w 12192000"/>
              <a:gd name="connsiteY1" fmla="*/ 0 h 4982265"/>
              <a:gd name="connsiteX2" fmla="*/ 12192000 w 12192000"/>
              <a:gd name="connsiteY2" fmla="*/ 4854636 h 4982265"/>
              <a:gd name="connsiteX3" fmla="*/ 7606145 w 12192000"/>
              <a:gd name="connsiteY3" fmla="*/ 3543300 h 4982265"/>
              <a:gd name="connsiteX4" fmla="*/ 841664 w 12192000"/>
              <a:gd name="connsiteY4" fmla="*/ 2909455 h 4982265"/>
              <a:gd name="connsiteX5" fmla="*/ 592282 w 12192000"/>
              <a:gd name="connsiteY5" fmla="*/ 4842164 h 4982265"/>
              <a:gd name="connsiteX6" fmla="*/ 0 w 12192000"/>
              <a:gd name="connsiteY6" fmla="*/ 4854636 h 4982265"/>
              <a:gd name="connsiteX7" fmla="*/ 0 w 12192000"/>
              <a:gd name="connsiteY7" fmla="*/ 0 h 4982265"/>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592282 w 12192000"/>
              <a:gd name="connsiteY6" fmla="*/ 4842164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42164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42164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42164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61702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46071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48146 w 12192000"/>
              <a:gd name="connsiteY5" fmla="*/ 3564082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54970 w 12192000"/>
              <a:gd name="connsiteY5" fmla="*/ 3547023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54970 w 12192000"/>
              <a:gd name="connsiteY5" fmla="*/ 3547023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54970 w 12192000"/>
              <a:gd name="connsiteY5" fmla="*/ 3547023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54970 w 12192000"/>
              <a:gd name="connsiteY5" fmla="*/ 3547023 h 5111319"/>
              <a:gd name="connsiteX6" fmla="*/ 760313 w 12192000"/>
              <a:gd name="connsiteY6" fmla="*/ 4857795 h 5111319"/>
              <a:gd name="connsiteX7" fmla="*/ 0 w 12192000"/>
              <a:gd name="connsiteY7" fmla="*/ 4854636 h 5111319"/>
              <a:gd name="connsiteX8" fmla="*/ 0 w 12192000"/>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2695 w 12194382"/>
              <a:gd name="connsiteY6" fmla="*/ 4857795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9839 w 12194382"/>
              <a:gd name="connsiteY6" fmla="*/ 4838792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9839 w 12194382"/>
              <a:gd name="connsiteY6" fmla="*/ 4838792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9839 w 12194382"/>
              <a:gd name="connsiteY6" fmla="*/ 4838792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872233 w 12194382"/>
              <a:gd name="connsiteY6" fmla="*/ 4872048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2695 w 12194382"/>
              <a:gd name="connsiteY6" fmla="*/ 4845920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20433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20433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20433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82443"/>
              <a:gd name="connsiteX1" fmla="*/ 12194382 w 12194382"/>
              <a:gd name="connsiteY1" fmla="*/ 0 h 5182443"/>
              <a:gd name="connsiteX2" fmla="*/ 12194382 w 12194382"/>
              <a:gd name="connsiteY2" fmla="*/ 4854636 h 5182443"/>
              <a:gd name="connsiteX3" fmla="*/ 7623248 w 12194382"/>
              <a:gd name="connsiteY3" fmla="*/ 4843680 h 5182443"/>
              <a:gd name="connsiteX4" fmla="*/ 7620433 w 12194382"/>
              <a:gd name="connsiteY4" fmla="*/ 3543300 h 5182443"/>
              <a:gd name="connsiteX5" fmla="*/ 762115 w 12194382"/>
              <a:gd name="connsiteY5" fmla="*/ 3547023 h 5182443"/>
              <a:gd name="connsiteX6" fmla="*/ 762695 w 12194382"/>
              <a:gd name="connsiteY6" fmla="*/ 4850671 h 5182443"/>
              <a:gd name="connsiteX7" fmla="*/ 0 w 12194382"/>
              <a:gd name="connsiteY7" fmla="*/ 4847509 h 5182443"/>
              <a:gd name="connsiteX8" fmla="*/ 2382 w 12194382"/>
              <a:gd name="connsiteY8" fmla="*/ 0 h 5182443"/>
              <a:gd name="connsiteX0" fmla="*/ 2382 w 12194382"/>
              <a:gd name="connsiteY0" fmla="*/ 0 h 5128150"/>
              <a:gd name="connsiteX1" fmla="*/ 12194382 w 12194382"/>
              <a:gd name="connsiteY1" fmla="*/ 0 h 5128150"/>
              <a:gd name="connsiteX2" fmla="*/ 12194382 w 12194382"/>
              <a:gd name="connsiteY2" fmla="*/ 4854636 h 5128150"/>
              <a:gd name="connsiteX3" fmla="*/ 7623248 w 12194382"/>
              <a:gd name="connsiteY3" fmla="*/ 4843680 h 5128150"/>
              <a:gd name="connsiteX4" fmla="*/ 7620433 w 12194382"/>
              <a:gd name="connsiteY4" fmla="*/ 3543300 h 5128150"/>
              <a:gd name="connsiteX5" fmla="*/ 762115 w 12194382"/>
              <a:gd name="connsiteY5" fmla="*/ 3547023 h 5128150"/>
              <a:gd name="connsiteX6" fmla="*/ 762695 w 12194382"/>
              <a:gd name="connsiteY6" fmla="*/ 4850671 h 5128150"/>
              <a:gd name="connsiteX7" fmla="*/ 0 w 12194382"/>
              <a:gd name="connsiteY7" fmla="*/ 4847509 h 5128150"/>
              <a:gd name="connsiteX8" fmla="*/ 2382 w 12194382"/>
              <a:gd name="connsiteY8" fmla="*/ 0 h 5128150"/>
              <a:gd name="connsiteX0" fmla="*/ 2382 w 12194382"/>
              <a:gd name="connsiteY0" fmla="*/ 0 h 5128150"/>
              <a:gd name="connsiteX1" fmla="*/ 12194382 w 12194382"/>
              <a:gd name="connsiteY1" fmla="*/ 0 h 5128150"/>
              <a:gd name="connsiteX2" fmla="*/ 12194382 w 12194382"/>
              <a:gd name="connsiteY2" fmla="*/ 4854636 h 5128150"/>
              <a:gd name="connsiteX3" fmla="*/ 7623248 w 12194382"/>
              <a:gd name="connsiteY3" fmla="*/ 4843680 h 5128150"/>
              <a:gd name="connsiteX4" fmla="*/ 7620433 w 12194382"/>
              <a:gd name="connsiteY4" fmla="*/ 3543300 h 5128150"/>
              <a:gd name="connsiteX5" fmla="*/ 762115 w 12194382"/>
              <a:gd name="connsiteY5" fmla="*/ 3547023 h 5128150"/>
              <a:gd name="connsiteX6" fmla="*/ 762695 w 12194382"/>
              <a:gd name="connsiteY6" fmla="*/ 4850671 h 5128150"/>
              <a:gd name="connsiteX7" fmla="*/ 0 w 12194382"/>
              <a:gd name="connsiteY7" fmla="*/ 4847509 h 5128150"/>
              <a:gd name="connsiteX8" fmla="*/ 2382 w 12194382"/>
              <a:gd name="connsiteY8" fmla="*/ 0 h 5128150"/>
              <a:gd name="connsiteX0" fmla="*/ 2382 w 12194382"/>
              <a:gd name="connsiteY0" fmla="*/ 0 h 5128150"/>
              <a:gd name="connsiteX1" fmla="*/ 12194382 w 12194382"/>
              <a:gd name="connsiteY1" fmla="*/ 0 h 5128150"/>
              <a:gd name="connsiteX2" fmla="*/ 12194382 w 12194382"/>
              <a:gd name="connsiteY2" fmla="*/ 4854636 h 5128150"/>
              <a:gd name="connsiteX3" fmla="*/ 7623248 w 12194382"/>
              <a:gd name="connsiteY3" fmla="*/ 4843680 h 5128150"/>
              <a:gd name="connsiteX4" fmla="*/ 7620433 w 12194382"/>
              <a:gd name="connsiteY4" fmla="*/ 3543300 h 5128150"/>
              <a:gd name="connsiteX5" fmla="*/ 762115 w 12194382"/>
              <a:gd name="connsiteY5" fmla="*/ 3547023 h 5128150"/>
              <a:gd name="connsiteX6" fmla="*/ 762695 w 12194382"/>
              <a:gd name="connsiteY6" fmla="*/ 4850671 h 5128150"/>
              <a:gd name="connsiteX7" fmla="*/ 0 w 12194382"/>
              <a:gd name="connsiteY7" fmla="*/ 4847509 h 5128150"/>
              <a:gd name="connsiteX8" fmla="*/ 2382 w 12194382"/>
              <a:gd name="connsiteY8" fmla="*/ 0 h 5128150"/>
              <a:gd name="connsiteX0" fmla="*/ 2382 w 12194723"/>
              <a:gd name="connsiteY0" fmla="*/ 0 h 4854829"/>
              <a:gd name="connsiteX1" fmla="*/ 12194382 w 12194723"/>
              <a:gd name="connsiteY1" fmla="*/ 0 h 4854829"/>
              <a:gd name="connsiteX2" fmla="*/ 12194382 w 12194723"/>
              <a:gd name="connsiteY2" fmla="*/ 4854636 h 4854829"/>
              <a:gd name="connsiteX3" fmla="*/ 7623248 w 12194723"/>
              <a:gd name="connsiteY3" fmla="*/ 4843680 h 4854829"/>
              <a:gd name="connsiteX4" fmla="*/ 7620433 w 12194723"/>
              <a:gd name="connsiteY4" fmla="*/ 3543300 h 4854829"/>
              <a:gd name="connsiteX5" fmla="*/ 762115 w 12194723"/>
              <a:gd name="connsiteY5" fmla="*/ 3547023 h 4854829"/>
              <a:gd name="connsiteX6" fmla="*/ 762695 w 12194723"/>
              <a:gd name="connsiteY6" fmla="*/ 4850671 h 4854829"/>
              <a:gd name="connsiteX7" fmla="*/ 0 w 12194723"/>
              <a:gd name="connsiteY7" fmla="*/ 4847509 h 4854829"/>
              <a:gd name="connsiteX8" fmla="*/ 2382 w 12194723"/>
              <a:gd name="connsiteY8" fmla="*/ 0 h 4854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4723" h="4854829">
                <a:moveTo>
                  <a:pt x="2382" y="0"/>
                </a:moveTo>
                <a:lnTo>
                  <a:pt x="12194382" y="0"/>
                </a:lnTo>
                <a:cubicBezTo>
                  <a:pt x="12194382" y="1618212"/>
                  <a:pt x="12195150" y="4852730"/>
                  <a:pt x="12194382" y="4854636"/>
                </a:cubicBezTo>
                <a:cubicBezTo>
                  <a:pt x="12193614" y="4856542"/>
                  <a:pt x="7623176" y="4843704"/>
                  <a:pt x="7623248" y="4843680"/>
                </a:cubicBezTo>
                <a:cubicBezTo>
                  <a:pt x="7623320" y="4843656"/>
                  <a:pt x="7618248" y="3540554"/>
                  <a:pt x="7620433" y="3543300"/>
                </a:cubicBezTo>
                <a:cubicBezTo>
                  <a:pt x="7622618" y="3546046"/>
                  <a:pt x="3048221" y="3545782"/>
                  <a:pt x="762115" y="3547023"/>
                </a:cubicBezTo>
                <a:cubicBezTo>
                  <a:pt x="760398" y="3777370"/>
                  <a:pt x="763508" y="4852455"/>
                  <a:pt x="762695" y="4850671"/>
                </a:cubicBezTo>
                <a:cubicBezTo>
                  <a:pt x="761882" y="4848887"/>
                  <a:pt x="254232" y="4848563"/>
                  <a:pt x="0" y="4847509"/>
                </a:cubicBezTo>
                <a:lnTo>
                  <a:pt x="2382" y="0"/>
                </a:lnTo>
                <a:close/>
              </a:path>
            </a:pathLst>
          </a:custGeom>
          <a:noFill/>
          <a:ln w="9525" algn="ctr">
            <a:noFill/>
            <a:miter lim="800000"/>
            <a:headEnd/>
            <a:tailEnd/>
          </a:ln>
        </p:spPr>
        <p:txBody>
          <a:bodyPr/>
          <a:lstStyle>
            <a:lvl1pPr>
              <a:defRPr sz="2133"/>
            </a:lvl1pPr>
          </a:lstStyle>
          <a:p>
            <a:r>
              <a:rPr lang="en-US"/>
              <a:t>Click icon to add picture</a:t>
            </a:r>
            <a:endParaRPr lang="en-GB" dirty="0"/>
          </a:p>
        </p:txBody>
      </p:sp>
      <p:sp>
        <p:nvSpPr>
          <p:cNvPr id="17" name="Rectangle 2"/>
          <p:cNvSpPr>
            <a:spLocks noGrp="1" noChangeArrowheads="1"/>
          </p:cNvSpPr>
          <p:nvPr>
            <p:ph type="ctrTitle"/>
          </p:nvPr>
        </p:nvSpPr>
        <p:spPr>
          <a:xfrm>
            <a:off x="1145875" y="4028766"/>
            <a:ext cx="6177756" cy="865472"/>
          </a:xfrm>
          <a:noFill/>
        </p:spPr>
        <p:txBody>
          <a:bodyPr lIns="0" tIns="0" rIns="0"/>
          <a:lstStyle>
            <a:lvl1pPr>
              <a:defRPr sz="2400" kern="1200" cap="none" spc="0" baseline="0">
                <a:solidFill>
                  <a:schemeClr val="tx1"/>
                </a:solidFill>
                <a:latin typeface="ShellBold" panose="00000800000000000000" pitchFamily="50" charset="0"/>
                <a:cs typeface="Arial" pitchFamily="34" charset="0"/>
              </a:defRPr>
            </a:lvl1pPr>
          </a:lstStyle>
          <a:p>
            <a:r>
              <a:rPr lang="en-US"/>
              <a:t>Click to edit Master title style</a:t>
            </a:r>
            <a:endParaRPr lang="en-GB" dirty="0"/>
          </a:p>
        </p:txBody>
      </p:sp>
      <p:sp>
        <p:nvSpPr>
          <p:cNvPr id="19" name="Rectangle 3"/>
          <p:cNvSpPr>
            <a:spLocks noGrp="1" noChangeArrowheads="1"/>
          </p:cNvSpPr>
          <p:nvPr>
            <p:ph type="subTitle" idx="1"/>
          </p:nvPr>
        </p:nvSpPr>
        <p:spPr>
          <a:xfrm>
            <a:off x="1145875" y="5092242"/>
            <a:ext cx="6177756" cy="770676"/>
          </a:xfrm>
        </p:spPr>
        <p:txBody>
          <a:bodyPr/>
          <a:lstStyle>
            <a:lvl1pPr marL="0" indent="0">
              <a:lnSpc>
                <a:spcPct val="90000"/>
              </a:lnSpc>
              <a:spcBef>
                <a:spcPct val="0"/>
              </a:spcBef>
              <a:spcAft>
                <a:spcPts val="0"/>
              </a:spcAft>
              <a:buFont typeface="Wingdings" pitchFamily="2" charset="2"/>
              <a:buNone/>
              <a:defRPr lang="en-GB" sz="1400" kern="1200" baseline="0" dirty="0">
                <a:solidFill>
                  <a:schemeClr val="tx1"/>
                </a:solidFill>
                <a:latin typeface="+mn-lt"/>
                <a:ea typeface="+mn-ea"/>
                <a:cs typeface="+mn-cs"/>
              </a:defRPr>
            </a:lvl1pPr>
          </a:lstStyle>
          <a:p>
            <a:r>
              <a:rPr lang="en-US"/>
              <a:t>Click to edit Master subtitle style</a:t>
            </a:r>
            <a:endParaRPr lang="en-GB" dirty="0"/>
          </a:p>
        </p:txBody>
      </p:sp>
      <p:sp>
        <p:nvSpPr>
          <p:cNvPr id="18"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ShellMedium" panose="00000600000000000000" pitchFamily="50" charset="0"/>
                <a:ea typeface="+mn-ea"/>
                <a:cs typeface="Arial" pitchFamily="34" charset="0"/>
              </a:defRPr>
            </a:lvl1pPr>
          </a:lstStyle>
          <a:p>
            <a:pPr>
              <a:defRPr/>
            </a:pPr>
            <a:r>
              <a:rPr lang="en-GB" noProof="1"/>
              <a:t>Date Month 2016</a:t>
            </a:r>
          </a:p>
        </p:txBody>
      </p:sp>
    </p:spTree>
    <p:extLst>
      <p:ext uri="{BB962C8B-B14F-4D97-AF65-F5344CB8AC3E}">
        <p14:creationId xmlns:p14="http://schemas.microsoft.com/office/powerpoint/2010/main" val="12162678"/>
      </p:ext>
    </p:extLst>
  </p:cSld>
  <p:clrMapOvr>
    <a:masterClrMapping/>
  </p:clrMapOvr>
  <p:transition/>
  <p:hf sldNum="0" hdr="0" ftr="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4" name="Rectangle 2"/>
          <p:cNvSpPr>
            <a:spLocks noGrp="1" noChangeArrowheads="1"/>
          </p:cNvSpPr>
          <p:nvPr>
            <p:ph type="title"/>
          </p:nvPr>
        </p:nvSpPr>
        <p:spPr bwMode="auto">
          <a:xfrm>
            <a:off x="508000" y="712800"/>
            <a:ext cx="11171238" cy="752475"/>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a:lnSpc>
                <a:spcPct val="100000"/>
              </a:lnSpc>
              <a:defRPr lang="en-US" sz="2400" b="0" kern="1200" cap="none" baseline="0" noProof="0" dirty="0" smtClean="0">
                <a:solidFill>
                  <a:schemeClr val="tx1"/>
                </a:solidFill>
                <a:latin typeface="ShellBold" panose="00000800000000000000" pitchFamily="50" charset="0"/>
                <a:ea typeface="+mj-ea"/>
                <a:cs typeface="+mj-cs"/>
              </a:defRPr>
            </a:lvl1pPr>
          </a:lstStyle>
          <a:p>
            <a:pPr lvl="0" algn="l" defTabSz="1219170" rtl="0" eaLnBrk="1" latinLnBrk="0" hangingPunct="1">
              <a:lnSpc>
                <a:spcPct val="95000"/>
              </a:lnSpc>
              <a:spcBef>
                <a:spcPct val="0"/>
              </a:spcBef>
              <a:buNone/>
            </a:pPr>
            <a:r>
              <a:rPr lang="en-US"/>
              <a:t>Click to edit Master title style</a:t>
            </a:r>
            <a:endParaRPr lang="en-GB" dirty="0"/>
          </a:p>
        </p:txBody>
      </p:sp>
      <p:sp>
        <p:nvSpPr>
          <p:cNvPr id="13"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ShellMedium" panose="00000600000000000000" pitchFamily="50" charset="0"/>
                <a:cs typeface="Arial" pitchFamily="34" charset="0"/>
              </a:defRPr>
            </a:lvl1pPr>
          </a:lstStyle>
          <a:p>
            <a:fld id="{D32BAE6A-B452-4007-8177-56DD051636F9}" type="slidenum">
              <a:rPr lang="en-GB" noProof="1" smtClean="0"/>
              <a:pPr/>
              <a:t>‹#›</a:t>
            </a:fld>
            <a:endParaRPr lang="en-GB" noProof="1"/>
          </a:p>
        </p:txBody>
      </p:sp>
      <p:sp>
        <p:nvSpPr>
          <p:cNvPr id="14"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ShellMedium" panose="00000600000000000000" pitchFamily="50" charset="0"/>
                <a:cs typeface="Arial" pitchFamily="34" charset="0"/>
              </a:defRPr>
            </a:lvl1pPr>
          </a:lstStyle>
          <a:p>
            <a:pPr>
              <a:defRPr/>
            </a:pPr>
            <a:r>
              <a:rPr lang="en-GB" noProof="1"/>
              <a:t>Footer </a:t>
            </a:r>
          </a:p>
        </p:txBody>
      </p:sp>
      <p:sp>
        <p:nvSpPr>
          <p:cNvPr id="7"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ShellMedium" panose="00000600000000000000" pitchFamily="50" charset="0"/>
                <a:ea typeface="+mn-ea"/>
                <a:cs typeface="Arial" pitchFamily="34" charset="0"/>
              </a:defRPr>
            </a:lvl1pPr>
          </a:lstStyle>
          <a:p>
            <a:pPr>
              <a:defRPr/>
            </a:pPr>
            <a:r>
              <a:rPr lang="en-GB" noProof="1"/>
              <a:t>Date Month 2016</a:t>
            </a:r>
          </a:p>
        </p:txBody>
      </p:sp>
    </p:spTree>
    <p:extLst>
      <p:ext uri="{BB962C8B-B14F-4D97-AF65-F5344CB8AC3E}">
        <p14:creationId xmlns:p14="http://schemas.microsoft.com/office/powerpoint/2010/main" val="840220584"/>
      </p:ext>
    </p:extLst>
  </p:cSld>
  <p:clrMapOvr>
    <a:masterClrMapping/>
  </p:clrMapOvr>
  <p:transition/>
  <p:hf sldNum="0" hdr="0" ftr="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ation - Full Screen image">
    <p:spTree>
      <p:nvGrpSpPr>
        <p:cNvPr id="1" name=""/>
        <p:cNvGrpSpPr/>
        <p:nvPr/>
      </p:nvGrpSpPr>
      <p:grpSpPr>
        <a:xfrm>
          <a:off x="0" y="0"/>
          <a:ext cx="0" cy="0"/>
          <a:chOff x="0" y="0"/>
          <a:chExt cx="0" cy="0"/>
        </a:xfrm>
      </p:grpSpPr>
      <p:sp>
        <p:nvSpPr>
          <p:cNvPr id="6" name="Picture Placeholder 2"/>
          <p:cNvSpPr>
            <a:spLocks noGrp="1"/>
          </p:cNvSpPr>
          <p:nvPr>
            <p:ph type="pic" sz="quarter" idx="12"/>
          </p:nvPr>
        </p:nvSpPr>
        <p:spPr bwMode="auto">
          <a:xfrm>
            <a:off x="0" y="0"/>
            <a:ext cx="12194382" cy="6858000"/>
          </a:xfrm>
          <a:prstGeom prst="rect">
            <a:avLst/>
          </a:prstGeom>
          <a:noFill/>
          <a:ln w="3175" algn="ctr">
            <a:noFill/>
            <a:miter lim="800000"/>
            <a:headEnd/>
            <a:tailEnd/>
          </a:ln>
        </p:spPr>
        <p:txBody>
          <a:bodyPr/>
          <a:lstStyle>
            <a:lvl1pPr>
              <a:defRPr sz="2133"/>
            </a:lvl1pPr>
          </a:lstStyle>
          <a:p>
            <a:r>
              <a:rPr lang="en-US"/>
              <a:t>Click icon to add picture</a:t>
            </a:r>
            <a:endParaRPr lang="en-GB" dirty="0"/>
          </a:p>
        </p:txBody>
      </p:sp>
      <p:sp>
        <p:nvSpPr>
          <p:cNvPr id="8"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ShellMedium" panose="00000600000000000000" pitchFamily="50" charset="0"/>
                <a:ea typeface="+mn-ea"/>
                <a:cs typeface="Arial" pitchFamily="34" charset="0"/>
              </a:defRPr>
            </a:lvl1pPr>
          </a:lstStyle>
          <a:p>
            <a:pPr>
              <a:defRPr/>
            </a:pPr>
            <a:r>
              <a:rPr lang="en-GB" noProof="1"/>
              <a:t>Date Month 2016</a:t>
            </a:r>
          </a:p>
        </p:txBody>
      </p:sp>
      <p:sp>
        <p:nvSpPr>
          <p:cNvPr id="14"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ShellMedium" panose="00000600000000000000" pitchFamily="50" charset="0"/>
                <a:cs typeface="Arial" pitchFamily="34" charset="0"/>
              </a:defRPr>
            </a:lvl1pPr>
          </a:lstStyle>
          <a:p>
            <a:fld id="{D32BAE6A-B452-4007-8177-56DD051636F9}" type="slidenum">
              <a:rPr lang="en-GB" noProof="1" smtClean="0"/>
              <a:pPr/>
              <a:t>‹#›</a:t>
            </a:fld>
            <a:endParaRPr lang="en-GB" noProof="1"/>
          </a:p>
        </p:txBody>
      </p:sp>
      <p:sp>
        <p:nvSpPr>
          <p:cNvPr id="16"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ShellMedium" panose="00000600000000000000" pitchFamily="50" charset="0"/>
                <a:cs typeface="Arial" pitchFamily="34" charset="0"/>
              </a:defRPr>
            </a:lvl1pPr>
          </a:lstStyle>
          <a:p>
            <a:pPr>
              <a:defRPr/>
            </a:pPr>
            <a:r>
              <a:rPr lang="en-GB" noProof="1"/>
              <a:t>Footer </a:t>
            </a:r>
          </a:p>
        </p:txBody>
      </p:sp>
      <p:sp>
        <p:nvSpPr>
          <p:cNvPr id="3" name="Text Placeholder 2" descr="&lt;IGNORE&gt;" title="&lt;IGNORE&gt;"/>
          <p:cNvSpPr>
            <a:spLocks noGrp="1"/>
          </p:cNvSpPr>
          <p:nvPr>
            <p:ph type="body" sz="quarter" idx="13"/>
          </p:nvPr>
        </p:nvSpPr>
        <p:spPr>
          <a:xfrm>
            <a:off x="513179" y="1438480"/>
            <a:ext cx="11166561" cy="2861742"/>
          </a:xfrm>
        </p:spPr>
        <p:txBody>
          <a:bodyPr/>
          <a:lstStyle>
            <a:lvl1pPr>
              <a:lnSpc>
                <a:spcPct val="110000"/>
              </a:lnSpc>
              <a:defRPr lang="en-US" sz="3400" b="0" kern="1200" dirty="0" smtClean="0">
                <a:solidFill>
                  <a:schemeClr val="tx1"/>
                </a:solidFill>
                <a:latin typeface="ShellBold" panose="00000800000000000000" pitchFamily="50" charset="0"/>
                <a:ea typeface="+mn-ea"/>
                <a:cs typeface="+mn-cs"/>
              </a:defRPr>
            </a:lvl1pPr>
          </a:lstStyle>
          <a:p>
            <a:pPr lvl="0"/>
            <a:r>
              <a:rPr lang="en-US"/>
              <a:t>Click to edit Master text styles</a:t>
            </a:r>
          </a:p>
        </p:txBody>
      </p:sp>
    </p:spTree>
    <p:extLst>
      <p:ext uri="{BB962C8B-B14F-4D97-AF65-F5344CB8AC3E}">
        <p14:creationId xmlns:p14="http://schemas.microsoft.com/office/powerpoint/2010/main" val="1437074343"/>
      </p:ext>
    </p:extLst>
  </p:cSld>
  <p:clrMapOvr>
    <a:masterClrMapping/>
  </p:clrMapOvr>
  <p:transition/>
  <p:hf sldNum="0" hdr="0" ftr="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Q&amp;A">
    <p:spTree>
      <p:nvGrpSpPr>
        <p:cNvPr id="1" name=""/>
        <p:cNvGrpSpPr/>
        <p:nvPr/>
      </p:nvGrpSpPr>
      <p:grpSpPr>
        <a:xfrm>
          <a:off x="0" y="0"/>
          <a:ext cx="0" cy="0"/>
          <a:chOff x="0" y="0"/>
          <a:chExt cx="0" cy="0"/>
        </a:xfrm>
      </p:grpSpPr>
      <p:sp>
        <p:nvSpPr>
          <p:cNvPr id="22" name="Rectangle 21"/>
          <p:cNvSpPr/>
          <p:nvPr/>
        </p:nvSpPr>
        <p:spPr bwMode="gray">
          <a:xfrm>
            <a:off x="1" y="4313784"/>
            <a:ext cx="12192000" cy="2544215"/>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bg1"/>
              </a:solidFill>
            </a:endParaRPr>
          </a:p>
        </p:txBody>
      </p:sp>
      <p:sp>
        <p:nvSpPr>
          <p:cNvPr id="23" name="Rectangle 22" descr="&lt;Shell Yellow Bar&gt;" title="&lt;Shell Yellow Bar&gt;"/>
          <p:cNvSpPr/>
          <p:nvPr/>
        </p:nvSpPr>
        <p:spPr bwMode="gray">
          <a:xfrm>
            <a:off x="761993" y="1524000"/>
            <a:ext cx="1269984" cy="75600"/>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24" name="Title 1"/>
          <p:cNvSpPr>
            <a:spLocks noGrp="1"/>
          </p:cNvSpPr>
          <p:nvPr>
            <p:ph type="title"/>
          </p:nvPr>
        </p:nvSpPr>
        <p:spPr>
          <a:xfrm>
            <a:off x="763200" y="2636980"/>
            <a:ext cx="5187472" cy="1362075"/>
          </a:xfrm>
          <a:prstGeom prst="rect">
            <a:avLst/>
          </a:prstGeom>
        </p:spPr>
        <p:txBody>
          <a:bodyPr lIns="0" tIns="0" rIns="0" bIns="0"/>
          <a:lstStyle>
            <a:lvl1pPr algn="l">
              <a:defRPr sz="1400" b="0" cap="none" baseline="0">
                <a:solidFill>
                  <a:schemeClr val="tx1"/>
                </a:solidFill>
                <a:latin typeface="ShellBold" panose="00000800000000000000" pitchFamily="50" charset="0"/>
              </a:defRPr>
            </a:lvl1pPr>
          </a:lstStyle>
          <a:p>
            <a:r>
              <a:rPr lang="en-US"/>
              <a:t>Click to edit Master title style</a:t>
            </a:r>
            <a:endParaRPr lang="en-GB" dirty="0"/>
          </a:p>
        </p:txBody>
      </p:sp>
      <p:sp>
        <p:nvSpPr>
          <p:cNvPr id="25" name="Text Placeholder 2"/>
          <p:cNvSpPr>
            <a:spLocks noGrp="1"/>
          </p:cNvSpPr>
          <p:nvPr>
            <p:ph type="body" idx="1"/>
          </p:nvPr>
        </p:nvSpPr>
        <p:spPr>
          <a:xfrm>
            <a:off x="763200" y="1696947"/>
            <a:ext cx="6375761" cy="821230"/>
          </a:xfrm>
          <a:prstGeom prst="rect">
            <a:avLst/>
          </a:prstGeom>
        </p:spPr>
        <p:txBody>
          <a:bodyPr lIns="0" tIns="0" rIns="0" bIns="0" anchor="t" anchorCtr="0"/>
          <a:lstStyle>
            <a:lvl1pPr marL="0" indent="0">
              <a:lnSpc>
                <a:spcPct val="100000"/>
              </a:lnSpc>
              <a:spcAft>
                <a:spcPts val="0"/>
              </a:spcAft>
              <a:buNone/>
              <a:defRPr sz="2800" b="0" cap="none" baseline="0">
                <a:solidFill>
                  <a:schemeClr val="tx1"/>
                </a:solidFill>
                <a:latin typeface="ShellBold" panose="00000800000000000000" pitchFamily="50" charset="0"/>
              </a:defRPr>
            </a:lvl1pPr>
            <a:lvl2pPr marL="609585" indent="0">
              <a:buNone/>
              <a:defRPr sz="2400"/>
            </a:lvl2pPr>
            <a:lvl3pPr marL="1219170" indent="0">
              <a:buNone/>
              <a:defRPr sz="2133"/>
            </a:lvl3pPr>
            <a:lvl4pPr marL="1828754" indent="0">
              <a:buNone/>
              <a:defRPr sz="1867"/>
            </a:lvl4pPr>
            <a:lvl5pPr marL="2438339" indent="0">
              <a:buNone/>
              <a:defRPr sz="1867"/>
            </a:lvl5pPr>
            <a:lvl6pPr marL="3047924" indent="0">
              <a:buNone/>
              <a:defRPr sz="1867"/>
            </a:lvl6pPr>
            <a:lvl7pPr marL="3657509" indent="0">
              <a:buNone/>
              <a:defRPr sz="1867"/>
            </a:lvl7pPr>
            <a:lvl8pPr marL="4267093" indent="0">
              <a:buNone/>
              <a:defRPr sz="1867"/>
            </a:lvl8pPr>
            <a:lvl9pPr marL="4876678" indent="0">
              <a:buNone/>
              <a:defRPr sz="1867"/>
            </a:lvl9pPr>
          </a:lstStyle>
          <a:p>
            <a:pPr lvl="0"/>
            <a:r>
              <a:rPr lang="en-US"/>
              <a:t>Click to edit Master text styles</a:t>
            </a:r>
          </a:p>
        </p:txBody>
      </p:sp>
      <p:sp>
        <p:nvSpPr>
          <p:cNvPr id="26"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ShellMedium" panose="00000600000000000000" pitchFamily="50" charset="0"/>
                <a:ea typeface="+mn-ea"/>
                <a:cs typeface="Arial" pitchFamily="34" charset="0"/>
              </a:defRPr>
            </a:lvl1pPr>
          </a:lstStyle>
          <a:p>
            <a:pPr>
              <a:defRPr/>
            </a:pPr>
            <a:r>
              <a:rPr lang="en-GB" noProof="1"/>
              <a:t>Date Month 2016</a:t>
            </a:r>
          </a:p>
        </p:txBody>
      </p:sp>
      <p:sp>
        <p:nvSpPr>
          <p:cNvPr id="27" name="Text Box 11" descr="&lt;COMPANY_NAME&gt;"/>
          <p:cNvSpPr txBox="1">
            <a:spLocks noChangeArrowheads="1"/>
          </p:cNvSpPr>
          <p:nvPr/>
        </p:nvSpPr>
        <p:spPr bwMode="auto">
          <a:xfrm>
            <a:off x="512259" y="6469199"/>
            <a:ext cx="3360000" cy="237600"/>
          </a:xfrm>
          <a:prstGeom prst="rect">
            <a:avLst/>
          </a:prstGeom>
          <a:noFill/>
          <a:ln w="9525" algn="ctr">
            <a:noFill/>
            <a:miter lim="800000"/>
            <a:headEnd/>
            <a:tailEnd/>
          </a:ln>
          <a:effectLst/>
        </p:spPr>
        <p:txBody>
          <a:bodyPr wrap="none" lIns="0" tIns="0" rIns="0" anchor="t" anchorCtr="0">
            <a:noAutofit/>
          </a:bodyPr>
          <a:lstStyle/>
          <a:p>
            <a:pPr>
              <a:defRPr/>
            </a:pPr>
            <a:r>
              <a:rPr lang="en-GB" sz="850" noProof="1">
                <a:solidFill>
                  <a:schemeClr val="tx1"/>
                </a:solidFill>
                <a:latin typeface="ShellMedium" panose="00000600000000000000" pitchFamily="50" charset="0"/>
                <a:cs typeface="Arial" pitchFamily="34" charset="0"/>
              </a:rPr>
              <a:t>Company name appears here</a:t>
            </a:r>
          </a:p>
        </p:txBody>
      </p:sp>
      <p:sp>
        <p:nvSpPr>
          <p:cNvPr id="28"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ShellMedium" panose="00000600000000000000" pitchFamily="50" charset="0"/>
                <a:cs typeface="Arial" pitchFamily="34" charset="0"/>
              </a:defRPr>
            </a:lvl1pPr>
          </a:lstStyle>
          <a:p>
            <a:fld id="{D32BAE6A-B452-4007-8177-56DD051636F9}" type="slidenum">
              <a:rPr lang="en-GB" noProof="1" smtClean="0"/>
              <a:pPr/>
              <a:t>‹#›</a:t>
            </a:fld>
            <a:endParaRPr lang="en-GB" noProof="1"/>
          </a:p>
        </p:txBody>
      </p:sp>
      <p:sp>
        <p:nvSpPr>
          <p:cNvPr id="29"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ShellMedium" panose="00000600000000000000" pitchFamily="50" charset="0"/>
                <a:cs typeface="Arial" pitchFamily="34" charset="0"/>
              </a:defRPr>
            </a:lvl1pPr>
          </a:lstStyle>
          <a:p>
            <a:pPr>
              <a:defRPr/>
            </a:pPr>
            <a:r>
              <a:rPr lang="en-GB" noProof="1"/>
              <a:t>Footer </a:t>
            </a:r>
          </a:p>
        </p:txBody>
      </p:sp>
      <p:grpSp>
        <p:nvGrpSpPr>
          <p:cNvPr id="31" name="Group 30"/>
          <p:cNvGrpSpPr/>
          <p:nvPr/>
        </p:nvGrpSpPr>
        <p:grpSpPr bwMode="gray">
          <a:xfrm>
            <a:off x="6450013" y="2557463"/>
            <a:ext cx="5197475" cy="1917700"/>
            <a:chOff x="6450013" y="2557463"/>
            <a:chExt cx="5197475" cy="1917700"/>
          </a:xfrm>
        </p:grpSpPr>
        <p:sp>
          <p:nvSpPr>
            <p:cNvPr id="32" name="Freeform 6"/>
            <p:cNvSpPr>
              <a:spLocks noEditPoints="1"/>
            </p:cNvSpPr>
            <p:nvPr userDrawn="1"/>
          </p:nvSpPr>
          <p:spPr bwMode="gray">
            <a:xfrm>
              <a:off x="6450013" y="2557463"/>
              <a:ext cx="2005013" cy="1917700"/>
            </a:xfrm>
            <a:custGeom>
              <a:avLst/>
              <a:gdLst>
                <a:gd name="T0" fmla="*/ 274 w 346"/>
                <a:gd name="T1" fmla="*/ 331 h 331"/>
                <a:gd name="T2" fmla="*/ 250 w 346"/>
                <a:gd name="T3" fmla="*/ 302 h 331"/>
                <a:gd name="T4" fmla="*/ 167 w 346"/>
                <a:gd name="T5" fmla="*/ 322 h 331"/>
                <a:gd name="T6" fmla="*/ 0 w 346"/>
                <a:gd name="T7" fmla="*/ 156 h 331"/>
                <a:gd name="T8" fmla="*/ 167 w 346"/>
                <a:gd name="T9" fmla="*/ 0 h 331"/>
                <a:gd name="T10" fmla="*/ 334 w 346"/>
                <a:gd name="T11" fmla="*/ 162 h 331"/>
                <a:gd name="T12" fmla="*/ 295 w 346"/>
                <a:gd name="T13" fmla="*/ 268 h 331"/>
                <a:gd name="T14" fmla="*/ 346 w 346"/>
                <a:gd name="T15" fmla="*/ 320 h 331"/>
                <a:gd name="T16" fmla="*/ 274 w 346"/>
                <a:gd name="T17" fmla="*/ 331 h 331"/>
                <a:gd name="T18" fmla="*/ 238 w 346"/>
                <a:gd name="T19" fmla="*/ 207 h 331"/>
                <a:gd name="T20" fmla="*/ 252 w 346"/>
                <a:gd name="T21" fmla="*/ 162 h 331"/>
                <a:gd name="T22" fmla="*/ 167 w 346"/>
                <a:gd name="T23" fmla="*/ 76 h 331"/>
                <a:gd name="T24" fmla="*/ 82 w 346"/>
                <a:gd name="T25" fmla="*/ 156 h 331"/>
                <a:gd name="T26" fmla="*/ 167 w 346"/>
                <a:gd name="T27" fmla="*/ 246 h 331"/>
                <a:gd name="T28" fmla="*/ 191 w 346"/>
                <a:gd name="T29" fmla="*/ 242 h 331"/>
                <a:gd name="T30" fmla="*/ 143 w 346"/>
                <a:gd name="T31" fmla="*/ 194 h 331"/>
                <a:gd name="T32" fmla="*/ 217 w 346"/>
                <a:gd name="T33" fmla="*/ 185 h 331"/>
                <a:gd name="T34" fmla="*/ 238 w 346"/>
                <a:gd name="T35" fmla="*/ 207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6" h="331">
                  <a:moveTo>
                    <a:pt x="274" y="331"/>
                  </a:moveTo>
                  <a:cubicBezTo>
                    <a:pt x="250" y="302"/>
                    <a:pt x="250" y="302"/>
                    <a:pt x="250" y="302"/>
                  </a:cubicBezTo>
                  <a:cubicBezTo>
                    <a:pt x="227" y="316"/>
                    <a:pt x="199" y="322"/>
                    <a:pt x="167" y="322"/>
                  </a:cubicBezTo>
                  <a:cubicBezTo>
                    <a:pt x="70" y="322"/>
                    <a:pt x="0" y="253"/>
                    <a:pt x="0" y="156"/>
                  </a:cubicBezTo>
                  <a:cubicBezTo>
                    <a:pt x="0" y="64"/>
                    <a:pt x="80" y="0"/>
                    <a:pt x="167" y="0"/>
                  </a:cubicBezTo>
                  <a:cubicBezTo>
                    <a:pt x="261" y="0"/>
                    <a:pt x="334" y="64"/>
                    <a:pt x="334" y="162"/>
                  </a:cubicBezTo>
                  <a:cubicBezTo>
                    <a:pt x="334" y="202"/>
                    <a:pt x="320" y="237"/>
                    <a:pt x="295" y="268"/>
                  </a:cubicBezTo>
                  <a:cubicBezTo>
                    <a:pt x="346" y="320"/>
                    <a:pt x="346" y="320"/>
                    <a:pt x="346" y="320"/>
                  </a:cubicBezTo>
                  <a:lnTo>
                    <a:pt x="274" y="331"/>
                  </a:lnTo>
                  <a:close/>
                  <a:moveTo>
                    <a:pt x="238" y="207"/>
                  </a:moveTo>
                  <a:cubicBezTo>
                    <a:pt x="247" y="194"/>
                    <a:pt x="252" y="178"/>
                    <a:pt x="252" y="162"/>
                  </a:cubicBezTo>
                  <a:cubicBezTo>
                    <a:pt x="252" y="117"/>
                    <a:pt x="215" y="76"/>
                    <a:pt x="167" y="76"/>
                  </a:cubicBezTo>
                  <a:cubicBezTo>
                    <a:pt x="121" y="76"/>
                    <a:pt x="82" y="114"/>
                    <a:pt x="82" y="156"/>
                  </a:cubicBezTo>
                  <a:cubicBezTo>
                    <a:pt x="82" y="208"/>
                    <a:pt x="121" y="246"/>
                    <a:pt x="167" y="246"/>
                  </a:cubicBezTo>
                  <a:cubicBezTo>
                    <a:pt x="175" y="246"/>
                    <a:pt x="183" y="245"/>
                    <a:pt x="191" y="242"/>
                  </a:cubicBezTo>
                  <a:cubicBezTo>
                    <a:pt x="143" y="194"/>
                    <a:pt x="143" y="194"/>
                    <a:pt x="143" y="194"/>
                  </a:cubicBezTo>
                  <a:cubicBezTo>
                    <a:pt x="217" y="185"/>
                    <a:pt x="217" y="185"/>
                    <a:pt x="217" y="185"/>
                  </a:cubicBezTo>
                  <a:lnTo>
                    <a:pt x="238" y="207"/>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3" name="Freeform 7"/>
            <p:cNvSpPr>
              <a:spLocks noEditPoints="1"/>
            </p:cNvSpPr>
            <p:nvPr userDrawn="1"/>
          </p:nvSpPr>
          <p:spPr bwMode="gray">
            <a:xfrm>
              <a:off x="8426451" y="2586038"/>
              <a:ext cx="1441450" cy="1814513"/>
            </a:xfrm>
            <a:custGeom>
              <a:avLst/>
              <a:gdLst>
                <a:gd name="T0" fmla="*/ 190 w 249"/>
                <a:gd name="T1" fmla="*/ 257 h 313"/>
                <a:gd name="T2" fmla="*/ 79 w 249"/>
                <a:gd name="T3" fmla="*/ 313 h 313"/>
                <a:gd name="T4" fmla="*/ 0 w 249"/>
                <a:gd name="T5" fmla="*/ 233 h 313"/>
                <a:gd name="T6" fmla="*/ 92 w 249"/>
                <a:gd name="T7" fmla="*/ 124 h 313"/>
                <a:gd name="T8" fmla="*/ 60 w 249"/>
                <a:gd name="T9" fmla="*/ 58 h 313"/>
                <a:gd name="T10" fmla="*/ 119 w 249"/>
                <a:gd name="T11" fmla="*/ 0 h 313"/>
                <a:gd name="T12" fmla="*/ 174 w 249"/>
                <a:gd name="T13" fmla="*/ 56 h 313"/>
                <a:gd name="T14" fmla="*/ 117 w 249"/>
                <a:gd name="T15" fmla="*/ 130 h 313"/>
                <a:gd name="T16" fmla="*/ 192 w 249"/>
                <a:gd name="T17" fmla="*/ 232 h 313"/>
                <a:gd name="T18" fmla="*/ 230 w 249"/>
                <a:gd name="T19" fmla="*/ 190 h 313"/>
                <a:gd name="T20" fmla="*/ 245 w 249"/>
                <a:gd name="T21" fmla="*/ 198 h 313"/>
                <a:gd name="T22" fmla="*/ 203 w 249"/>
                <a:gd name="T23" fmla="*/ 246 h 313"/>
                <a:gd name="T24" fmla="*/ 249 w 249"/>
                <a:gd name="T25" fmla="*/ 307 h 313"/>
                <a:gd name="T26" fmla="*/ 228 w 249"/>
                <a:gd name="T27" fmla="*/ 307 h 313"/>
                <a:gd name="T28" fmla="*/ 190 w 249"/>
                <a:gd name="T29" fmla="*/ 257 h 313"/>
                <a:gd name="T30" fmla="*/ 84 w 249"/>
                <a:gd name="T31" fmla="*/ 152 h 313"/>
                <a:gd name="T32" fmla="*/ 19 w 249"/>
                <a:gd name="T33" fmla="*/ 231 h 313"/>
                <a:gd name="T34" fmla="*/ 79 w 249"/>
                <a:gd name="T35" fmla="*/ 295 h 313"/>
                <a:gd name="T36" fmla="*/ 179 w 249"/>
                <a:gd name="T37" fmla="*/ 242 h 313"/>
                <a:gd name="T38" fmla="*/ 103 w 249"/>
                <a:gd name="T39" fmla="*/ 139 h 313"/>
                <a:gd name="T40" fmla="*/ 84 w 249"/>
                <a:gd name="T41" fmla="*/ 152 h 313"/>
                <a:gd name="T42" fmla="*/ 79 w 249"/>
                <a:gd name="T43" fmla="*/ 60 h 313"/>
                <a:gd name="T44" fmla="*/ 106 w 249"/>
                <a:gd name="T45" fmla="*/ 115 h 313"/>
                <a:gd name="T46" fmla="*/ 154 w 249"/>
                <a:gd name="T47" fmla="*/ 55 h 313"/>
                <a:gd name="T48" fmla="*/ 118 w 249"/>
                <a:gd name="T49" fmla="*/ 18 h 313"/>
                <a:gd name="T50" fmla="*/ 79 w 249"/>
                <a:gd name="T51" fmla="*/ 6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9" h="313">
                  <a:moveTo>
                    <a:pt x="190" y="257"/>
                  </a:moveTo>
                  <a:cubicBezTo>
                    <a:pt x="156" y="285"/>
                    <a:pt x="118" y="313"/>
                    <a:pt x="79" y="313"/>
                  </a:cubicBezTo>
                  <a:cubicBezTo>
                    <a:pt x="34" y="313"/>
                    <a:pt x="0" y="277"/>
                    <a:pt x="0" y="233"/>
                  </a:cubicBezTo>
                  <a:cubicBezTo>
                    <a:pt x="0" y="181"/>
                    <a:pt x="50" y="150"/>
                    <a:pt x="92" y="124"/>
                  </a:cubicBezTo>
                  <a:cubicBezTo>
                    <a:pt x="78" y="104"/>
                    <a:pt x="60" y="84"/>
                    <a:pt x="60" y="58"/>
                  </a:cubicBezTo>
                  <a:cubicBezTo>
                    <a:pt x="60" y="26"/>
                    <a:pt x="87" y="0"/>
                    <a:pt x="119" y="0"/>
                  </a:cubicBezTo>
                  <a:cubicBezTo>
                    <a:pt x="150" y="0"/>
                    <a:pt x="174" y="25"/>
                    <a:pt x="174" y="56"/>
                  </a:cubicBezTo>
                  <a:cubicBezTo>
                    <a:pt x="174" y="90"/>
                    <a:pt x="146" y="110"/>
                    <a:pt x="117" y="130"/>
                  </a:cubicBezTo>
                  <a:cubicBezTo>
                    <a:pt x="192" y="232"/>
                    <a:pt x="192" y="232"/>
                    <a:pt x="192" y="232"/>
                  </a:cubicBezTo>
                  <a:cubicBezTo>
                    <a:pt x="230" y="190"/>
                    <a:pt x="230" y="190"/>
                    <a:pt x="230" y="190"/>
                  </a:cubicBezTo>
                  <a:cubicBezTo>
                    <a:pt x="245" y="198"/>
                    <a:pt x="245" y="198"/>
                    <a:pt x="245" y="198"/>
                  </a:cubicBezTo>
                  <a:cubicBezTo>
                    <a:pt x="203" y="246"/>
                    <a:pt x="203" y="246"/>
                    <a:pt x="203" y="246"/>
                  </a:cubicBezTo>
                  <a:cubicBezTo>
                    <a:pt x="249" y="307"/>
                    <a:pt x="249" y="307"/>
                    <a:pt x="249" y="307"/>
                  </a:cubicBezTo>
                  <a:cubicBezTo>
                    <a:pt x="228" y="307"/>
                    <a:pt x="228" y="307"/>
                    <a:pt x="228" y="307"/>
                  </a:cubicBezTo>
                  <a:lnTo>
                    <a:pt x="190" y="257"/>
                  </a:lnTo>
                  <a:close/>
                  <a:moveTo>
                    <a:pt x="84" y="152"/>
                  </a:moveTo>
                  <a:cubicBezTo>
                    <a:pt x="55" y="170"/>
                    <a:pt x="19" y="193"/>
                    <a:pt x="19" y="231"/>
                  </a:cubicBezTo>
                  <a:cubicBezTo>
                    <a:pt x="19" y="265"/>
                    <a:pt x="44" y="295"/>
                    <a:pt x="79" y="295"/>
                  </a:cubicBezTo>
                  <a:cubicBezTo>
                    <a:pt x="114" y="295"/>
                    <a:pt x="151" y="265"/>
                    <a:pt x="179" y="242"/>
                  </a:cubicBezTo>
                  <a:cubicBezTo>
                    <a:pt x="103" y="139"/>
                    <a:pt x="103" y="139"/>
                    <a:pt x="103" y="139"/>
                  </a:cubicBezTo>
                  <a:lnTo>
                    <a:pt x="84" y="152"/>
                  </a:lnTo>
                  <a:close/>
                  <a:moveTo>
                    <a:pt x="79" y="60"/>
                  </a:moveTo>
                  <a:cubicBezTo>
                    <a:pt x="79" y="81"/>
                    <a:pt x="95" y="97"/>
                    <a:pt x="106" y="115"/>
                  </a:cubicBezTo>
                  <a:cubicBezTo>
                    <a:pt x="127" y="99"/>
                    <a:pt x="154" y="86"/>
                    <a:pt x="154" y="55"/>
                  </a:cubicBezTo>
                  <a:cubicBezTo>
                    <a:pt x="154" y="35"/>
                    <a:pt x="138" y="18"/>
                    <a:pt x="118" y="18"/>
                  </a:cubicBezTo>
                  <a:cubicBezTo>
                    <a:pt x="96" y="18"/>
                    <a:pt x="79" y="39"/>
                    <a:pt x="79" y="60"/>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5" name="Freeform 8"/>
            <p:cNvSpPr>
              <a:spLocks noEditPoints="1"/>
            </p:cNvSpPr>
            <p:nvPr userDrawn="1"/>
          </p:nvSpPr>
          <p:spPr bwMode="gray">
            <a:xfrm>
              <a:off x="9821863" y="2614613"/>
              <a:ext cx="1825625" cy="1751013"/>
            </a:xfrm>
            <a:custGeom>
              <a:avLst/>
              <a:gdLst>
                <a:gd name="T0" fmla="*/ 380 w 1150"/>
                <a:gd name="T1" fmla="*/ 913 h 1103"/>
                <a:gd name="T2" fmla="*/ 303 w 1150"/>
                <a:gd name="T3" fmla="*/ 1103 h 1103"/>
                <a:gd name="T4" fmla="*/ 0 w 1150"/>
                <a:gd name="T5" fmla="*/ 1103 h 1103"/>
                <a:gd name="T6" fmla="*/ 424 w 1150"/>
                <a:gd name="T7" fmla="*/ 0 h 1103"/>
                <a:gd name="T8" fmla="*/ 734 w 1150"/>
                <a:gd name="T9" fmla="*/ 0 h 1103"/>
                <a:gd name="T10" fmla="*/ 1150 w 1150"/>
                <a:gd name="T11" fmla="*/ 1103 h 1103"/>
                <a:gd name="T12" fmla="*/ 843 w 1150"/>
                <a:gd name="T13" fmla="*/ 1103 h 1103"/>
                <a:gd name="T14" fmla="*/ 774 w 1150"/>
                <a:gd name="T15" fmla="*/ 913 h 1103"/>
                <a:gd name="T16" fmla="*/ 380 w 1150"/>
                <a:gd name="T17" fmla="*/ 913 h 1103"/>
                <a:gd name="T18" fmla="*/ 581 w 1150"/>
                <a:gd name="T19" fmla="*/ 344 h 1103"/>
                <a:gd name="T20" fmla="*/ 577 w 1150"/>
                <a:gd name="T21" fmla="*/ 344 h 1103"/>
                <a:gd name="T22" fmla="*/ 456 w 1150"/>
                <a:gd name="T23" fmla="*/ 694 h 1103"/>
                <a:gd name="T24" fmla="*/ 697 w 1150"/>
                <a:gd name="T25" fmla="*/ 694 h 1103"/>
                <a:gd name="T26" fmla="*/ 581 w 1150"/>
                <a:gd name="T27" fmla="*/ 344 h 1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0" h="1103">
                  <a:moveTo>
                    <a:pt x="380" y="913"/>
                  </a:moveTo>
                  <a:lnTo>
                    <a:pt x="303" y="1103"/>
                  </a:lnTo>
                  <a:lnTo>
                    <a:pt x="0" y="1103"/>
                  </a:lnTo>
                  <a:lnTo>
                    <a:pt x="424" y="0"/>
                  </a:lnTo>
                  <a:lnTo>
                    <a:pt x="734" y="0"/>
                  </a:lnTo>
                  <a:lnTo>
                    <a:pt x="1150" y="1103"/>
                  </a:lnTo>
                  <a:lnTo>
                    <a:pt x="843" y="1103"/>
                  </a:lnTo>
                  <a:lnTo>
                    <a:pt x="774" y="913"/>
                  </a:lnTo>
                  <a:lnTo>
                    <a:pt x="380" y="913"/>
                  </a:lnTo>
                  <a:close/>
                  <a:moveTo>
                    <a:pt x="581" y="344"/>
                  </a:moveTo>
                  <a:lnTo>
                    <a:pt x="577" y="344"/>
                  </a:lnTo>
                  <a:lnTo>
                    <a:pt x="456" y="694"/>
                  </a:lnTo>
                  <a:lnTo>
                    <a:pt x="697" y="694"/>
                  </a:lnTo>
                  <a:lnTo>
                    <a:pt x="581" y="344"/>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spTree>
    <p:extLst>
      <p:ext uri="{BB962C8B-B14F-4D97-AF65-F5344CB8AC3E}">
        <p14:creationId xmlns:p14="http://schemas.microsoft.com/office/powerpoint/2010/main" val="1463277683"/>
      </p:ext>
    </p:extLst>
  </p:cSld>
  <p:clrMapOvr>
    <a:masterClrMapping/>
  </p:clrMapOvr>
  <p:transition/>
  <p:hf sldNum="0" hdr="0" ftr="0"/>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Blank">
    <p:spTree>
      <p:nvGrpSpPr>
        <p:cNvPr id="1" name=""/>
        <p:cNvGrpSpPr/>
        <p:nvPr/>
      </p:nvGrpSpPr>
      <p:grpSpPr>
        <a:xfrm>
          <a:off x="0" y="0"/>
          <a:ext cx="0" cy="0"/>
          <a:chOff x="0" y="0"/>
          <a:chExt cx="0" cy="0"/>
        </a:xfrm>
      </p:grpSpPr>
      <p:sp>
        <p:nvSpPr>
          <p:cNvPr id="8"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ShellMedium" panose="00000600000000000000" pitchFamily="50" charset="0"/>
                <a:cs typeface="Arial" pitchFamily="34" charset="0"/>
              </a:defRPr>
            </a:lvl1pPr>
          </a:lstStyle>
          <a:p>
            <a:pPr>
              <a:defRPr/>
            </a:pPr>
            <a:r>
              <a:rPr lang="en-GB" noProof="1"/>
              <a:t>Footer </a:t>
            </a:r>
          </a:p>
        </p:txBody>
      </p:sp>
      <p:sp>
        <p:nvSpPr>
          <p:cNvPr id="10"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ShellMedium" panose="00000600000000000000" pitchFamily="50" charset="0"/>
                <a:ea typeface="+mn-ea"/>
                <a:cs typeface="Arial" pitchFamily="34" charset="0"/>
              </a:defRPr>
            </a:lvl1pPr>
          </a:lstStyle>
          <a:p>
            <a:pPr>
              <a:defRPr/>
            </a:pPr>
            <a:r>
              <a:rPr lang="en-GB" noProof="1"/>
              <a:t>Date Month 2016</a:t>
            </a:r>
          </a:p>
        </p:txBody>
      </p:sp>
      <p:sp>
        <p:nvSpPr>
          <p:cNvPr id="11"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ShellMedium" panose="00000600000000000000" pitchFamily="50" charset="0"/>
                <a:cs typeface="Arial" pitchFamily="34" charset="0"/>
              </a:defRPr>
            </a:lvl1pPr>
          </a:lstStyle>
          <a:p>
            <a:fld id="{D32BAE6A-B452-4007-8177-56DD051636F9}" type="slidenum">
              <a:rPr lang="en-GB" noProof="1" smtClean="0"/>
              <a:pPr/>
              <a:t>‹#›</a:t>
            </a:fld>
            <a:endParaRPr lang="en-GB" noProof="1"/>
          </a:p>
        </p:txBody>
      </p:sp>
      <p:sp>
        <p:nvSpPr>
          <p:cNvPr id="12" name="Text Box 11" descr="&lt;COMPANY_NAME&gt;&#10;"/>
          <p:cNvSpPr txBox="1">
            <a:spLocks noChangeArrowheads="1"/>
          </p:cNvSpPr>
          <p:nvPr/>
        </p:nvSpPr>
        <p:spPr bwMode="auto">
          <a:xfrm>
            <a:off x="512259" y="6469199"/>
            <a:ext cx="3360000" cy="237600"/>
          </a:xfrm>
          <a:prstGeom prst="rect">
            <a:avLst/>
          </a:prstGeom>
          <a:noFill/>
          <a:ln w="9525" algn="ctr">
            <a:noFill/>
            <a:miter lim="800000"/>
            <a:headEnd/>
            <a:tailEnd/>
          </a:ln>
          <a:effectLst/>
        </p:spPr>
        <p:txBody>
          <a:bodyPr wrap="none" lIns="0" tIns="0" rIns="0" anchor="t" anchorCtr="0">
            <a:noAutofit/>
          </a:bodyPr>
          <a:lstStyle/>
          <a:p>
            <a:pPr>
              <a:defRPr/>
            </a:pPr>
            <a:r>
              <a:rPr lang="en-GB" sz="850" noProof="1">
                <a:solidFill>
                  <a:schemeClr val="tx1"/>
                </a:solidFill>
                <a:latin typeface="ShellMedium" panose="00000600000000000000" pitchFamily="50" charset="0"/>
                <a:cs typeface="Arial" pitchFamily="34" charset="0"/>
              </a:rPr>
              <a:t>Company name appears here</a:t>
            </a:r>
          </a:p>
        </p:txBody>
      </p:sp>
    </p:spTree>
    <p:extLst>
      <p:ext uri="{BB962C8B-B14F-4D97-AF65-F5344CB8AC3E}">
        <p14:creationId xmlns:p14="http://schemas.microsoft.com/office/powerpoint/2010/main" val="1007479035"/>
      </p:ext>
    </p:extLst>
  </p:cSld>
  <p:clrMapOvr>
    <a:masterClrMapping/>
  </p:clrMapOvr>
  <p:transition/>
  <p:hf sldNum="0" hdr="0" ftr="0"/>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End Slide (Mandatory)">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950208" y="1257010"/>
            <a:ext cx="4316400" cy="4316400"/>
          </a:xfrm>
          <a:prstGeom prst="rect">
            <a:avLst/>
          </a:prstGeom>
        </p:spPr>
      </p:pic>
    </p:spTree>
    <p:extLst>
      <p:ext uri="{BB962C8B-B14F-4D97-AF65-F5344CB8AC3E}">
        <p14:creationId xmlns:p14="http://schemas.microsoft.com/office/powerpoint/2010/main" val="2863485470"/>
      </p:ext>
    </p:extLst>
  </p:cSld>
  <p:clrMapOvr>
    <a:masterClrMapping/>
  </p:clrMapOvr>
  <p:transition/>
  <p:hf sldNum="0" hdr="0" ftr="0"/>
  <p:extLst>
    <p:ext uri="{DCECCB84-F9BA-43D5-87BE-67443E8EF086}">
      <p15:sldGuideLst xmlns:p15="http://schemas.microsoft.com/office/powerpoint/2012/main">
        <p15:guide id="1" orient="horz" pos="216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3" name="Rectangle 102"/>
          <p:cNvSpPr/>
          <p:nvPr/>
        </p:nvSpPr>
        <p:spPr bwMode="gray">
          <a:xfrm>
            <a:off x="0" y="4313786"/>
            <a:ext cx="12192000" cy="2544214"/>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bg1"/>
              </a:solidFill>
            </a:endParaRPr>
          </a:p>
        </p:txBody>
      </p:sp>
      <p:sp>
        <p:nvSpPr>
          <p:cNvPr id="28" name="Rectangle 2"/>
          <p:cNvSpPr>
            <a:spLocks noGrp="1" noChangeArrowheads="1"/>
          </p:cNvSpPr>
          <p:nvPr>
            <p:ph type="ctrTitle"/>
          </p:nvPr>
        </p:nvSpPr>
        <p:spPr>
          <a:xfrm>
            <a:off x="1779490" y="951614"/>
            <a:ext cx="9899747" cy="918000"/>
          </a:xfrm>
          <a:noFill/>
        </p:spPr>
        <p:txBody>
          <a:bodyPr lIns="0" tIns="0" rIns="0" anchor="ctr" anchorCtr="0"/>
          <a:lstStyle>
            <a:lvl1pPr>
              <a:lnSpc>
                <a:spcPct val="110000"/>
              </a:lnSpc>
              <a:defRPr sz="2800" b="0" kern="1200" cap="none" spc="0" baseline="0">
                <a:solidFill>
                  <a:schemeClr val="tx1"/>
                </a:solidFill>
                <a:latin typeface="ShellBold" panose="00000800000000000000" pitchFamily="50" charset="0"/>
                <a:cs typeface="Arial" pitchFamily="34" charset="0"/>
              </a:defRPr>
            </a:lvl1pPr>
          </a:lstStyle>
          <a:p>
            <a:r>
              <a:rPr lang="en-US"/>
              <a:t>Click to edit Master title style</a:t>
            </a:r>
            <a:endParaRPr lang="en-GB" dirty="0"/>
          </a:p>
        </p:txBody>
      </p:sp>
      <p:sp>
        <p:nvSpPr>
          <p:cNvPr id="29" name="Rectangle 3"/>
          <p:cNvSpPr>
            <a:spLocks noGrp="1" noChangeArrowheads="1"/>
          </p:cNvSpPr>
          <p:nvPr>
            <p:ph type="subTitle" idx="1"/>
          </p:nvPr>
        </p:nvSpPr>
        <p:spPr>
          <a:xfrm>
            <a:off x="1779490" y="3310197"/>
            <a:ext cx="9899747" cy="749808"/>
          </a:xfrm>
        </p:spPr>
        <p:txBody>
          <a:bodyPr anchor="b" anchorCtr="0"/>
          <a:lstStyle>
            <a:lvl1pPr marL="0" indent="0">
              <a:lnSpc>
                <a:spcPct val="100000"/>
              </a:lnSpc>
              <a:spcBef>
                <a:spcPct val="0"/>
              </a:spcBef>
              <a:spcAft>
                <a:spcPts val="0"/>
              </a:spcAft>
              <a:buFont typeface="Wingdings" pitchFamily="2" charset="2"/>
              <a:buNone/>
              <a:defRPr sz="1800" baseline="0">
                <a:solidFill>
                  <a:schemeClr val="tx1"/>
                </a:solidFill>
                <a:latin typeface="+mn-lt"/>
                <a:cs typeface="Arial" pitchFamily="34" charset="0"/>
              </a:defRPr>
            </a:lvl1pPr>
          </a:lstStyle>
          <a:p>
            <a:r>
              <a:rPr lang="en-US"/>
              <a:t>Click to edit Master subtitle style</a:t>
            </a:r>
            <a:endParaRPr lang="en-GB" dirty="0"/>
          </a:p>
        </p:txBody>
      </p:sp>
      <p:sp>
        <p:nvSpPr>
          <p:cNvPr id="32" name="Text Placeholder 31"/>
          <p:cNvSpPr>
            <a:spLocks noGrp="1"/>
          </p:cNvSpPr>
          <p:nvPr>
            <p:ph type="body" sz="quarter" idx="10" hasCustomPrompt="1"/>
          </p:nvPr>
        </p:nvSpPr>
        <p:spPr>
          <a:xfrm>
            <a:off x="1779490" y="4588235"/>
            <a:ext cx="7810528" cy="237600"/>
          </a:xfrm>
        </p:spPr>
        <p:txBody>
          <a:bodyPr anchor="t" anchorCtr="0"/>
          <a:lstStyle>
            <a:lvl1pPr>
              <a:lnSpc>
                <a:spcPct val="100000"/>
              </a:lnSpc>
              <a:buNone/>
              <a:defRPr sz="1400">
                <a:solidFill>
                  <a:schemeClr val="tx1"/>
                </a:solidFill>
                <a:latin typeface="ShellBold" panose="00000800000000000000" pitchFamily="50" charset="0"/>
              </a:defRPr>
            </a:lvl1pPr>
          </a:lstStyle>
          <a:p>
            <a:pPr lvl="0"/>
            <a:r>
              <a:rPr lang="en-GB" dirty="0"/>
              <a:t>Click to insert Author’s Name</a:t>
            </a:r>
          </a:p>
        </p:txBody>
      </p:sp>
      <p:sp>
        <p:nvSpPr>
          <p:cNvPr id="33" name="Text Placeholder 31"/>
          <p:cNvSpPr>
            <a:spLocks noGrp="1"/>
          </p:cNvSpPr>
          <p:nvPr>
            <p:ph type="body" sz="quarter" idx="11" hasCustomPrompt="1"/>
          </p:nvPr>
        </p:nvSpPr>
        <p:spPr>
          <a:xfrm>
            <a:off x="1779490" y="4840064"/>
            <a:ext cx="7810528" cy="237600"/>
          </a:xfrm>
        </p:spPr>
        <p:txBody>
          <a:bodyPr anchor="t" anchorCtr="0"/>
          <a:lstStyle>
            <a:lvl1pPr>
              <a:lnSpc>
                <a:spcPct val="100000"/>
              </a:lnSpc>
              <a:buNone/>
              <a:defRPr sz="1400">
                <a:solidFill>
                  <a:schemeClr val="tx1"/>
                </a:solidFill>
                <a:latin typeface="+mn-lt"/>
              </a:defRPr>
            </a:lvl1pPr>
          </a:lstStyle>
          <a:p>
            <a:pPr lvl="0"/>
            <a:r>
              <a:rPr lang="en-GB" dirty="0"/>
              <a:t>Click to insert Role in Organisation</a:t>
            </a:r>
          </a:p>
        </p:txBody>
      </p:sp>
      <p:sp>
        <p:nvSpPr>
          <p:cNvPr id="24" name="Text Box 11" descr="&lt;COMPANY_NAME&gt;&#10;"/>
          <p:cNvSpPr txBox="1">
            <a:spLocks noChangeArrowheads="1"/>
          </p:cNvSpPr>
          <p:nvPr/>
        </p:nvSpPr>
        <p:spPr bwMode="auto">
          <a:xfrm>
            <a:off x="512259" y="6469199"/>
            <a:ext cx="3360000" cy="237600"/>
          </a:xfrm>
          <a:prstGeom prst="rect">
            <a:avLst/>
          </a:prstGeom>
          <a:noFill/>
          <a:ln w="9525" algn="ctr">
            <a:noFill/>
            <a:miter lim="800000"/>
            <a:headEnd/>
            <a:tailEnd/>
          </a:ln>
          <a:effectLst/>
        </p:spPr>
        <p:txBody>
          <a:bodyPr wrap="none" lIns="0" tIns="0" rIns="0" anchor="t" anchorCtr="0">
            <a:noAutofit/>
          </a:bodyPr>
          <a:lstStyle/>
          <a:p>
            <a:pPr>
              <a:defRPr/>
            </a:pPr>
            <a:r>
              <a:rPr lang="en-GB" sz="850" noProof="1">
                <a:solidFill>
                  <a:schemeClr val="tx1"/>
                </a:solidFill>
                <a:latin typeface="ShellMedium" panose="00000600000000000000" pitchFamily="50" charset="0"/>
                <a:cs typeface="Arial" pitchFamily="34" charset="0"/>
              </a:rPr>
              <a:t>Company name appears here</a:t>
            </a:r>
          </a:p>
        </p:txBody>
      </p:sp>
      <p:sp>
        <p:nvSpPr>
          <p:cNvPr id="25"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ShellMedium" panose="00000600000000000000" pitchFamily="50" charset="0"/>
                <a:cs typeface="Arial" pitchFamily="34" charset="0"/>
              </a:defRPr>
            </a:lvl1pPr>
          </a:lstStyle>
          <a:p>
            <a:fld id="{D32BAE6A-B452-4007-8177-56DD051636F9}" type="slidenum">
              <a:rPr lang="en-GB" noProof="1" smtClean="0"/>
              <a:pPr/>
              <a:t>‹#›</a:t>
            </a:fld>
            <a:endParaRPr lang="en-GB" noProof="1"/>
          </a:p>
        </p:txBody>
      </p:sp>
      <p:sp>
        <p:nvSpPr>
          <p:cNvPr id="19" name="Rectangle 18" descr="&lt;Shell Yellow Bar&gt;" title="&lt;Shell Yellow Bar&gt;"/>
          <p:cNvSpPr/>
          <p:nvPr/>
        </p:nvSpPr>
        <p:spPr bwMode="gray">
          <a:xfrm>
            <a:off x="1778011" y="761998"/>
            <a:ext cx="1269984" cy="76200"/>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tx1"/>
              </a:solidFill>
            </a:endParaRPr>
          </a:p>
        </p:txBody>
      </p:sp>
      <p:pic>
        <p:nvPicPr>
          <p:cNvPr id="20" name="Picture 19" descr="PECTEN.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7000" y="645968"/>
            <a:ext cx="1524000" cy="1524000"/>
          </a:xfrm>
          <a:prstGeom prst="rect">
            <a:avLst/>
          </a:prstGeom>
        </p:spPr>
      </p:pic>
      <p:sp>
        <p:nvSpPr>
          <p:cNvPr id="86"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ShellMedium" panose="00000600000000000000" pitchFamily="50" charset="0"/>
                <a:ea typeface="+mn-ea"/>
                <a:cs typeface="Arial" pitchFamily="34" charset="0"/>
              </a:defRPr>
            </a:lvl1pPr>
          </a:lstStyle>
          <a:p>
            <a:pPr>
              <a:defRPr/>
            </a:pPr>
            <a:r>
              <a:rPr lang="en-GB" noProof="1"/>
              <a:t>Date Month 2016</a:t>
            </a:r>
          </a:p>
        </p:txBody>
      </p:sp>
      <p:sp>
        <p:nvSpPr>
          <p:cNvPr id="87"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ShellMedium" panose="00000600000000000000" pitchFamily="50" charset="0"/>
                <a:cs typeface="Arial" pitchFamily="34" charset="0"/>
              </a:defRPr>
            </a:lvl1pPr>
          </a:lstStyle>
          <a:p>
            <a:pPr>
              <a:defRPr/>
            </a:pPr>
            <a:r>
              <a:rPr lang="en-GB" noProof="1"/>
              <a:t>Footer </a:t>
            </a:r>
          </a:p>
        </p:txBody>
      </p:sp>
    </p:spTree>
    <p:extLst>
      <p:ext uri="{BB962C8B-B14F-4D97-AF65-F5344CB8AC3E}">
        <p14:creationId xmlns:p14="http://schemas.microsoft.com/office/powerpoint/2010/main" val="4088087016"/>
      </p:ext>
    </p:extLst>
  </p:cSld>
  <p:clrMapOvr>
    <a:masterClrMapping/>
  </p:clrMapOvr>
  <p:transition/>
  <p:hf sldNum="0" hdr="0" ftr="0"/>
  <p:extLst>
    <p:ext uri="{DCECCB84-F9BA-43D5-87BE-67443E8EF086}">
      <p15:sldGuideLst xmlns:p15="http://schemas.microsoft.com/office/powerpoint/2012/main">
        <p15:guide id="1" pos="198">
          <p15:clr>
            <a:srgbClr val="FBAE40"/>
          </p15:clr>
        </p15:guide>
        <p15:guide id="4" pos="7357">
          <p15:clr>
            <a:srgbClr val="FBAE40"/>
          </p15:clr>
        </p15:guide>
        <p15:guide id="5" pos="1121">
          <p15:clr>
            <a:srgbClr val="FBAE40"/>
          </p15:clr>
        </p15:guide>
        <p15:guide id="6" orient="horz" pos="4074">
          <p15:clr>
            <a:srgbClr val="FBAE40"/>
          </p15:clr>
        </p15:guide>
        <p15:guide id="7" orient="horz" pos="216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Title Slide - Option 2">
    <p:spTree>
      <p:nvGrpSpPr>
        <p:cNvPr id="1" name=""/>
        <p:cNvGrpSpPr/>
        <p:nvPr/>
      </p:nvGrpSpPr>
      <p:grpSpPr>
        <a:xfrm>
          <a:off x="0" y="0"/>
          <a:ext cx="0" cy="0"/>
          <a:chOff x="0" y="0"/>
          <a:chExt cx="0" cy="0"/>
        </a:xfrm>
      </p:grpSpPr>
      <p:sp>
        <p:nvSpPr>
          <p:cNvPr id="19" name="Rectangle 18"/>
          <p:cNvSpPr/>
          <p:nvPr/>
        </p:nvSpPr>
        <p:spPr bwMode="gray">
          <a:xfrm>
            <a:off x="0" y="4313786"/>
            <a:ext cx="12191999" cy="2544214"/>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bg1"/>
              </a:solidFill>
            </a:endParaRPr>
          </a:p>
        </p:txBody>
      </p:sp>
      <p:sp>
        <p:nvSpPr>
          <p:cNvPr id="20" name="Rectangle 2"/>
          <p:cNvSpPr>
            <a:spLocks noGrp="1" noChangeArrowheads="1"/>
          </p:cNvSpPr>
          <p:nvPr>
            <p:ph type="ctrTitle"/>
          </p:nvPr>
        </p:nvSpPr>
        <p:spPr>
          <a:xfrm>
            <a:off x="1779490" y="950400"/>
            <a:ext cx="9899747" cy="918000"/>
          </a:xfrm>
          <a:noFill/>
        </p:spPr>
        <p:txBody>
          <a:bodyPr lIns="0" tIns="0" rIns="0" anchor="ctr" anchorCtr="0"/>
          <a:lstStyle>
            <a:lvl1pPr>
              <a:lnSpc>
                <a:spcPct val="110000"/>
              </a:lnSpc>
              <a:defRPr sz="2800" b="0" kern="1200" cap="none" spc="0" baseline="0">
                <a:solidFill>
                  <a:schemeClr val="tx1"/>
                </a:solidFill>
                <a:latin typeface="ShellBold" panose="00000800000000000000" pitchFamily="50" charset="0"/>
                <a:cs typeface="Arial" pitchFamily="34" charset="0"/>
              </a:defRPr>
            </a:lvl1pPr>
          </a:lstStyle>
          <a:p>
            <a:r>
              <a:rPr lang="en-US"/>
              <a:t>Click to edit Master title style</a:t>
            </a:r>
            <a:endParaRPr lang="en-GB" dirty="0"/>
          </a:p>
        </p:txBody>
      </p:sp>
      <p:sp>
        <p:nvSpPr>
          <p:cNvPr id="21" name="Rectangle 3"/>
          <p:cNvSpPr>
            <a:spLocks noGrp="1" noChangeArrowheads="1"/>
          </p:cNvSpPr>
          <p:nvPr>
            <p:ph type="subTitle" idx="1"/>
          </p:nvPr>
        </p:nvSpPr>
        <p:spPr>
          <a:xfrm>
            <a:off x="1779490" y="3310197"/>
            <a:ext cx="4831323" cy="749808"/>
          </a:xfrm>
        </p:spPr>
        <p:txBody>
          <a:bodyPr anchor="b" anchorCtr="0"/>
          <a:lstStyle>
            <a:lvl1pPr marL="0" indent="0">
              <a:lnSpc>
                <a:spcPct val="100000"/>
              </a:lnSpc>
              <a:spcBef>
                <a:spcPct val="0"/>
              </a:spcBef>
              <a:spcAft>
                <a:spcPts val="0"/>
              </a:spcAft>
              <a:buFont typeface="Wingdings" pitchFamily="2" charset="2"/>
              <a:buNone/>
              <a:defRPr sz="1800" baseline="0">
                <a:solidFill>
                  <a:schemeClr val="tx1"/>
                </a:solidFill>
                <a:latin typeface="+mn-lt"/>
                <a:cs typeface="Arial" pitchFamily="34" charset="0"/>
              </a:defRPr>
            </a:lvl1pPr>
          </a:lstStyle>
          <a:p>
            <a:r>
              <a:rPr lang="en-US"/>
              <a:t>Click to edit Master subtitle style</a:t>
            </a:r>
            <a:endParaRPr lang="en-GB" dirty="0"/>
          </a:p>
        </p:txBody>
      </p:sp>
      <p:sp>
        <p:nvSpPr>
          <p:cNvPr id="22" name="Text Placeholder 31"/>
          <p:cNvSpPr>
            <a:spLocks noGrp="1"/>
          </p:cNvSpPr>
          <p:nvPr>
            <p:ph type="body" sz="quarter" idx="10" hasCustomPrompt="1"/>
          </p:nvPr>
        </p:nvSpPr>
        <p:spPr>
          <a:xfrm>
            <a:off x="1779490" y="4588235"/>
            <a:ext cx="4870924" cy="237600"/>
          </a:xfrm>
        </p:spPr>
        <p:txBody>
          <a:bodyPr anchor="t" anchorCtr="0"/>
          <a:lstStyle>
            <a:lvl1pPr>
              <a:lnSpc>
                <a:spcPct val="100000"/>
              </a:lnSpc>
              <a:buNone/>
              <a:defRPr sz="1400">
                <a:solidFill>
                  <a:schemeClr val="tx1"/>
                </a:solidFill>
                <a:latin typeface="ShellBold" panose="00000800000000000000" pitchFamily="50" charset="0"/>
              </a:defRPr>
            </a:lvl1pPr>
          </a:lstStyle>
          <a:p>
            <a:pPr lvl="0"/>
            <a:r>
              <a:rPr lang="en-GB" dirty="0"/>
              <a:t>Click to insert Author’s Name</a:t>
            </a:r>
          </a:p>
        </p:txBody>
      </p:sp>
      <p:sp>
        <p:nvSpPr>
          <p:cNvPr id="23" name="Text Placeholder 31"/>
          <p:cNvSpPr>
            <a:spLocks noGrp="1"/>
          </p:cNvSpPr>
          <p:nvPr>
            <p:ph type="body" sz="quarter" idx="11" hasCustomPrompt="1"/>
          </p:nvPr>
        </p:nvSpPr>
        <p:spPr>
          <a:xfrm>
            <a:off x="1779490" y="4840063"/>
            <a:ext cx="4870924" cy="489785"/>
          </a:xfrm>
        </p:spPr>
        <p:txBody>
          <a:bodyPr anchor="t" anchorCtr="0"/>
          <a:lstStyle>
            <a:lvl1pPr>
              <a:lnSpc>
                <a:spcPct val="100000"/>
              </a:lnSpc>
              <a:buNone/>
              <a:defRPr sz="1400">
                <a:solidFill>
                  <a:schemeClr val="tx1"/>
                </a:solidFill>
                <a:latin typeface="+mn-lt"/>
              </a:defRPr>
            </a:lvl1pPr>
          </a:lstStyle>
          <a:p>
            <a:pPr lvl="0"/>
            <a:r>
              <a:rPr lang="en-GB" dirty="0"/>
              <a:t>Click to insert Role in Organisation</a:t>
            </a:r>
          </a:p>
        </p:txBody>
      </p:sp>
      <p:sp>
        <p:nvSpPr>
          <p:cNvPr id="30" name="Text Box 11" descr="&lt;COMPANY_NAME&gt;"/>
          <p:cNvSpPr txBox="1">
            <a:spLocks noChangeArrowheads="1"/>
          </p:cNvSpPr>
          <p:nvPr/>
        </p:nvSpPr>
        <p:spPr bwMode="auto">
          <a:xfrm>
            <a:off x="512259" y="6469199"/>
            <a:ext cx="3360000" cy="237600"/>
          </a:xfrm>
          <a:prstGeom prst="rect">
            <a:avLst/>
          </a:prstGeom>
          <a:noFill/>
          <a:ln w="9525" algn="ctr">
            <a:noFill/>
            <a:miter lim="800000"/>
            <a:headEnd/>
            <a:tailEnd/>
          </a:ln>
          <a:effectLst/>
        </p:spPr>
        <p:txBody>
          <a:bodyPr wrap="none" lIns="0" tIns="0" rIns="0" anchor="t" anchorCtr="0">
            <a:noAutofit/>
          </a:bodyPr>
          <a:lstStyle/>
          <a:p>
            <a:pPr>
              <a:defRPr/>
            </a:pPr>
            <a:r>
              <a:rPr lang="en-GB" sz="850" noProof="1">
                <a:solidFill>
                  <a:schemeClr val="tx1"/>
                </a:solidFill>
                <a:latin typeface="ShellMedium" panose="00000600000000000000" pitchFamily="50" charset="0"/>
                <a:cs typeface="Arial" pitchFamily="34" charset="0"/>
              </a:rPr>
              <a:t>Company name appears here</a:t>
            </a:r>
          </a:p>
        </p:txBody>
      </p:sp>
      <p:sp>
        <p:nvSpPr>
          <p:cNvPr id="31"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ShellMedium" panose="00000600000000000000" pitchFamily="50" charset="0"/>
                <a:cs typeface="Arial" pitchFamily="34" charset="0"/>
              </a:defRPr>
            </a:lvl1pPr>
          </a:lstStyle>
          <a:p>
            <a:fld id="{D32BAE6A-B452-4007-8177-56DD051636F9}" type="slidenum">
              <a:rPr lang="en-GB" noProof="1" smtClean="0"/>
              <a:pPr/>
              <a:t>‹#›</a:t>
            </a:fld>
            <a:endParaRPr lang="en-GB" noProof="1"/>
          </a:p>
        </p:txBody>
      </p:sp>
      <p:sp>
        <p:nvSpPr>
          <p:cNvPr id="36" name="Rectangle 35" descr="&lt;Shell Yellow Bar&gt;" title="&lt;Shell Yellow Bar&gt;"/>
          <p:cNvSpPr/>
          <p:nvPr/>
        </p:nvSpPr>
        <p:spPr bwMode="gray">
          <a:xfrm>
            <a:off x="1778011" y="761998"/>
            <a:ext cx="1269984" cy="76200"/>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tx1"/>
              </a:solidFill>
            </a:endParaRPr>
          </a:p>
        </p:txBody>
      </p:sp>
      <p:pic>
        <p:nvPicPr>
          <p:cNvPr id="37" name="Picture 36" descr="PECTEN.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7000" y="645968"/>
            <a:ext cx="1524000" cy="1524000"/>
          </a:xfrm>
          <a:prstGeom prst="rect">
            <a:avLst/>
          </a:prstGeom>
        </p:spPr>
      </p:pic>
      <p:sp>
        <p:nvSpPr>
          <p:cNvPr id="3" name="Picture Placeholder 2"/>
          <p:cNvSpPr>
            <a:spLocks noGrp="1"/>
          </p:cNvSpPr>
          <p:nvPr>
            <p:ph type="pic" sz="quarter" idx="12"/>
          </p:nvPr>
        </p:nvSpPr>
        <p:spPr>
          <a:xfrm>
            <a:off x="6848418" y="2795384"/>
            <a:ext cx="4830819" cy="3049484"/>
          </a:xfrm>
        </p:spPr>
        <p:txBody>
          <a:bodyPr/>
          <a:lstStyle>
            <a:lvl1pPr>
              <a:defRPr sz="2133"/>
            </a:lvl1pPr>
          </a:lstStyle>
          <a:p>
            <a:r>
              <a:rPr lang="en-US"/>
              <a:t>Click icon to add picture</a:t>
            </a:r>
            <a:endParaRPr lang="en-GB" dirty="0"/>
          </a:p>
        </p:txBody>
      </p:sp>
      <p:sp>
        <p:nvSpPr>
          <p:cNvPr id="112"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ShellMedium" panose="00000600000000000000" pitchFamily="50" charset="0"/>
                <a:ea typeface="+mn-ea"/>
                <a:cs typeface="Arial" pitchFamily="34" charset="0"/>
              </a:defRPr>
            </a:lvl1pPr>
          </a:lstStyle>
          <a:p>
            <a:pPr>
              <a:defRPr/>
            </a:pPr>
            <a:r>
              <a:rPr lang="en-GB" noProof="1"/>
              <a:t>Date Month 2016</a:t>
            </a:r>
          </a:p>
        </p:txBody>
      </p:sp>
      <p:sp>
        <p:nvSpPr>
          <p:cNvPr id="113"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ShellMedium" panose="00000600000000000000" pitchFamily="50" charset="0"/>
                <a:cs typeface="Arial" pitchFamily="34" charset="0"/>
              </a:defRPr>
            </a:lvl1pPr>
          </a:lstStyle>
          <a:p>
            <a:pPr>
              <a:defRPr/>
            </a:pPr>
            <a:r>
              <a:rPr lang="en-GB" noProof="1"/>
              <a:t>Footer </a:t>
            </a:r>
          </a:p>
        </p:txBody>
      </p:sp>
    </p:spTree>
    <p:extLst>
      <p:ext uri="{BB962C8B-B14F-4D97-AF65-F5344CB8AC3E}">
        <p14:creationId xmlns:p14="http://schemas.microsoft.com/office/powerpoint/2010/main" val="179656401"/>
      </p:ext>
    </p:extLst>
  </p:cSld>
  <p:clrMapOvr>
    <a:masterClrMapping/>
  </p:clrMapOvr>
  <p:transition/>
  <p:hf sldNum="0" hdr="0" ftr="0"/>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Title Slide - Option 3">
    <p:spTree>
      <p:nvGrpSpPr>
        <p:cNvPr id="1" name=""/>
        <p:cNvGrpSpPr/>
        <p:nvPr/>
      </p:nvGrpSpPr>
      <p:grpSpPr>
        <a:xfrm>
          <a:off x="0" y="0"/>
          <a:ext cx="0" cy="0"/>
          <a:chOff x="0" y="0"/>
          <a:chExt cx="0" cy="0"/>
        </a:xfrm>
      </p:grpSpPr>
      <p:grpSp>
        <p:nvGrpSpPr>
          <p:cNvPr id="2" name="Group 1"/>
          <p:cNvGrpSpPr/>
          <p:nvPr/>
        </p:nvGrpSpPr>
        <p:grpSpPr bwMode="gray">
          <a:xfrm>
            <a:off x="744114" y="3556002"/>
            <a:ext cx="6875879" cy="2803523"/>
            <a:chOff x="744114" y="3556002"/>
            <a:chExt cx="6875879" cy="2803523"/>
          </a:xfrm>
        </p:grpSpPr>
        <p:sp>
          <p:nvSpPr>
            <p:cNvPr id="113" name="Rectangle 112"/>
            <p:cNvSpPr/>
            <p:nvPr userDrawn="1"/>
          </p:nvSpPr>
          <p:spPr bwMode="gray">
            <a:xfrm>
              <a:off x="761993" y="3556002"/>
              <a:ext cx="6858000" cy="2803523"/>
            </a:xfrm>
            <a:prstGeom prst="rect">
              <a:avLst/>
            </a:prstGeom>
            <a:solidFill>
              <a:srgbClr val="FFFFFF"/>
            </a:solidFill>
            <a:ln w="3175">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110" name="Rectangle 109" descr="&lt;Shell Yellow Bar&gt;" title="&lt;Shell Yellow Bar&gt;"/>
            <p:cNvSpPr/>
            <p:nvPr userDrawn="1"/>
          </p:nvSpPr>
          <p:spPr bwMode="gray">
            <a:xfrm>
              <a:off x="2175500" y="3818708"/>
              <a:ext cx="1269984" cy="76200"/>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tx1"/>
                </a:solidFill>
              </a:endParaRPr>
            </a:p>
          </p:txBody>
        </p:sp>
        <p:pic>
          <p:nvPicPr>
            <p:cNvPr id="111" name="Picture 110" descr="PECTEN.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gray">
            <a:xfrm>
              <a:off x="744114" y="3678108"/>
              <a:ext cx="1465237" cy="1465237"/>
            </a:xfrm>
            <a:prstGeom prst="rect">
              <a:avLst/>
            </a:prstGeom>
          </p:spPr>
        </p:pic>
      </p:grpSp>
      <p:sp>
        <p:nvSpPr>
          <p:cNvPr id="3" name="Picture Placeholder 2"/>
          <p:cNvSpPr>
            <a:spLocks noGrp="1"/>
          </p:cNvSpPr>
          <p:nvPr>
            <p:ph type="pic" sz="quarter" idx="12"/>
          </p:nvPr>
        </p:nvSpPr>
        <p:spPr bwMode="auto">
          <a:xfrm>
            <a:off x="0" y="1"/>
            <a:ext cx="12194723" cy="4866892"/>
          </a:xfrm>
          <a:custGeom>
            <a:avLst/>
            <a:gdLst>
              <a:gd name="connsiteX0" fmla="*/ 0 w 12192000"/>
              <a:gd name="connsiteY0" fmla="*/ 0 h 4854636"/>
              <a:gd name="connsiteX1" fmla="*/ 12192000 w 12192000"/>
              <a:gd name="connsiteY1" fmla="*/ 0 h 4854636"/>
              <a:gd name="connsiteX2" fmla="*/ 12192000 w 12192000"/>
              <a:gd name="connsiteY2" fmla="*/ 4854636 h 4854636"/>
              <a:gd name="connsiteX3" fmla="*/ 0 w 12192000"/>
              <a:gd name="connsiteY3" fmla="*/ 4854636 h 4854636"/>
              <a:gd name="connsiteX4" fmla="*/ 0 w 12192000"/>
              <a:gd name="connsiteY4" fmla="*/ 0 h 4854636"/>
              <a:gd name="connsiteX0" fmla="*/ 0 w 12192000"/>
              <a:gd name="connsiteY0" fmla="*/ 0 h 4854636"/>
              <a:gd name="connsiteX1" fmla="*/ 12192000 w 12192000"/>
              <a:gd name="connsiteY1" fmla="*/ 0 h 4854636"/>
              <a:gd name="connsiteX2" fmla="*/ 12192000 w 12192000"/>
              <a:gd name="connsiteY2" fmla="*/ 4854636 h 4854636"/>
              <a:gd name="connsiteX3" fmla="*/ 592282 w 12192000"/>
              <a:gd name="connsiteY3" fmla="*/ 4842164 h 4854636"/>
              <a:gd name="connsiteX4" fmla="*/ 0 w 12192000"/>
              <a:gd name="connsiteY4" fmla="*/ 4854636 h 4854636"/>
              <a:gd name="connsiteX5" fmla="*/ 0 w 12192000"/>
              <a:gd name="connsiteY5" fmla="*/ 0 h 4854636"/>
              <a:gd name="connsiteX0" fmla="*/ 0 w 12192000"/>
              <a:gd name="connsiteY0" fmla="*/ 0 h 4888026"/>
              <a:gd name="connsiteX1" fmla="*/ 12192000 w 12192000"/>
              <a:gd name="connsiteY1" fmla="*/ 0 h 4888026"/>
              <a:gd name="connsiteX2" fmla="*/ 12192000 w 12192000"/>
              <a:gd name="connsiteY2" fmla="*/ 4854636 h 4888026"/>
              <a:gd name="connsiteX3" fmla="*/ 592282 w 12192000"/>
              <a:gd name="connsiteY3" fmla="*/ 4842164 h 4888026"/>
              <a:gd name="connsiteX4" fmla="*/ 0 w 12192000"/>
              <a:gd name="connsiteY4" fmla="*/ 4854636 h 4888026"/>
              <a:gd name="connsiteX5" fmla="*/ 0 w 12192000"/>
              <a:gd name="connsiteY5" fmla="*/ 0 h 4888026"/>
              <a:gd name="connsiteX0" fmla="*/ 0 w 12192000"/>
              <a:gd name="connsiteY0" fmla="*/ 0 h 4888026"/>
              <a:gd name="connsiteX1" fmla="*/ 12192000 w 12192000"/>
              <a:gd name="connsiteY1" fmla="*/ 0 h 4888026"/>
              <a:gd name="connsiteX2" fmla="*/ 12192000 w 12192000"/>
              <a:gd name="connsiteY2" fmla="*/ 4854636 h 4888026"/>
              <a:gd name="connsiteX3" fmla="*/ 841664 w 12192000"/>
              <a:gd name="connsiteY3" fmla="*/ 2909455 h 4888026"/>
              <a:gd name="connsiteX4" fmla="*/ 592282 w 12192000"/>
              <a:gd name="connsiteY4" fmla="*/ 4842164 h 4888026"/>
              <a:gd name="connsiteX5" fmla="*/ 0 w 12192000"/>
              <a:gd name="connsiteY5" fmla="*/ 4854636 h 4888026"/>
              <a:gd name="connsiteX6" fmla="*/ 0 w 12192000"/>
              <a:gd name="connsiteY6" fmla="*/ 0 h 4888026"/>
              <a:gd name="connsiteX0" fmla="*/ 0 w 12192000"/>
              <a:gd name="connsiteY0" fmla="*/ 0 h 4982265"/>
              <a:gd name="connsiteX1" fmla="*/ 12192000 w 12192000"/>
              <a:gd name="connsiteY1" fmla="*/ 0 h 4982265"/>
              <a:gd name="connsiteX2" fmla="*/ 12192000 w 12192000"/>
              <a:gd name="connsiteY2" fmla="*/ 4854636 h 4982265"/>
              <a:gd name="connsiteX3" fmla="*/ 7606145 w 12192000"/>
              <a:gd name="connsiteY3" fmla="*/ 3543300 h 4982265"/>
              <a:gd name="connsiteX4" fmla="*/ 841664 w 12192000"/>
              <a:gd name="connsiteY4" fmla="*/ 2909455 h 4982265"/>
              <a:gd name="connsiteX5" fmla="*/ 592282 w 12192000"/>
              <a:gd name="connsiteY5" fmla="*/ 4842164 h 4982265"/>
              <a:gd name="connsiteX6" fmla="*/ 0 w 12192000"/>
              <a:gd name="connsiteY6" fmla="*/ 4854636 h 4982265"/>
              <a:gd name="connsiteX7" fmla="*/ 0 w 12192000"/>
              <a:gd name="connsiteY7" fmla="*/ 0 h 4982265"/>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592282 w 12192000"/>
              <a:gd name="connsiteY6" fmla="*/ 4842164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42164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42164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42164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61702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46071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48146 w 12192000"/>
              <a:gd name="connsiteY5" fmla="*/ 3564082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54970 w 12192000"/>
              <a:gd name="connsiteY5" fmla="*/ 3547023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54970 w 12192000"/>
              <a:gd name="connsiteY5" fmla="*/ 3547023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54970 w 12192000"/>
              <a:gd name="connsiteY5" fmla="*/ 3547023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54970 w 12192000"/>
              <a:gd name="connsiteY5" fmla="*/ 3547023 h 5111319"/>
              <a:gd name="connsiteX6" fmla="*/ 760313 w 12192000"/>
              <a:gd name="connsiteY6" fmla="*/ 4857795 h 5111319"/>
              <a:gd name="connsiteX7" fmla="*/ 0 w 12192000"/>
              <a:gd name="connsiteY7" fmla="*/ 4854636 h 5111319"/>
              <a:gd name="connsiteX8" fmla="*/ 0 w 12192000"/>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2695 w 12194382"/>
              <a:gd name="connsiteY6" fmla="*/ 4857795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9839 w 12194382"/>
              <a:gd name="connsiteY6" fmla="*/ 4838792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9839 w 12194382"/>
              <a:gd name="connsiteY6" fmla="*/ 4838792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9839 w 12194382"/>
              <a:gd name="connsiteY6" fmla="*/ 4838792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872233 w 12194382"/>
              <a:gd name="connsiteY6" fmla="*/ 4872048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2695 w 12194382"/>
              <a:gd name="connsiteY6" fmla="*/ 4845920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20433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20433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20433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82443"/>
              <a:gd name="connsiteX1" fmla="*/ 12194382 w 12194382"/>
              <a:gd name="connsiteY1" fmla="*/ 0 h 5182443"/>
              <a:gd name="connsiteX2" fmla="*/ 12194382 w 12194382"/>
              <a:gd name="connsiteY2" fmla="*/ 4854636 h 5182443"/>
              <a:gd name="connsiteX3" fmla="*/ 7623248 w 12194382"/>
              <a:gd name="connsiteY3" fmla="*/ 4843680 h 5182443"/>
              <a:gd name="connsiteX4" fmla="*/ 7620433 w 12194382"/>
              <a:gd name="connsiteY4" fmla="*/ 3543300 h 5182443"/>
              <a:gd name="connsiteX5" fmla="*/ 762115 w 12194382"/>
              <a:gd name="connsiteY5" fmla="*/ 3547023 h 5182443"/>
              <a:gd name="connsiteX6" fmla="*/ 762695 w 12194382"/>
              <a:gd name="connsiteY6" fmla="*/ 4850671 h 5182443"/>
              <a:gd name="connsiteX7" fmla="*/ 0 w 12194382"/>
              <a:gd name="connsiteY7" fmla="*/ 4847509 h 5182443"/>
              <a:gd name="connsiteX8" fmla="*/ 2382 w 12194382"/>
              <a:gd name="connsiteY8" fmla="*/ 0 h 5182443"/>
              <a:gd name="connsiteX0" fmla="*/ 2382 w 12194382"/>
              <a:gd name="connsiteY0" fmla="*/ 0 h 5128150"/>
              <a:gd name="connsiteX1" fmla="*/ 12194382 w 12194382"/>
              <a:gd name="connsiteY1" fmla="*/ 0 h 5128150"/>
              <a:gd name="connsiteX2" fmla="*/ 12194382 w 12194382"/>
              <a:gd name="connsiteY2" fmla="*/ 4854636 h 5128150"/>
              <a:gd name="connsiteX3" fmla="*/ 7623248 w 12194382"/>
              <a:gd name="connsiteY3" fmla="*/ 4843680 h 5128150"/>
              <a:gd name="connsiteX4" fmla="*/ 7620433 w 12194382"/>
              <a:gd name="connsiteY4" fmla="*/ 3543300 h 5128150"/>
              <a:gd name="connsiteX5" fmla="*/ 762115 w 12194382"/>
              <a:gd name="connsiteY5" fmla="*/ 3547023 h 5128150"/>
              <a:gd name="connsiteX6" fmla="*/ 762695 w 12194382"/>
              <a:gd name="connsiteY6" fmla="*/ 4850671 h 5128150"/>
              <a:gd name="connsiteX7" fmla="*/ 0 w 12194382"/>
              <a:gd name="connsiteY7" fmla="*/ 4847509 h 5128150"/>
              <a:gd name="connsiteX8" fmla="*/ 2382 w 12194382"/>
              <a:gd name="connsiteY8" fmla="*/ 0 h 5128150"/>
              <a:gd name="connsiteX0" fmla="*/ 2382 w 12194382"/>
              <a:gd name="connsiteY0" fmla="*/ 0 h 5128150"/>
              <a:gd name="connsiteX1" fmla="*/ 12194382 w 12194382"/>
              <a:gd name="connsiteY1" fmla="*/ 0 h 5128150"/>
              <a:gd name="connsiteX2" fmla="*/ 12194382 w 12194382"/>
              <a:gd name="connsiteY2" fmla="*/ 4854636 h 5128150"/>
              <a:gd name="connsiteX3" fmla="*/ 7623248 w 12194382"/>
              <a:gd name="connsiteY3" fmla="*/ 4843680 h 5128150"/>
              <a:gd name="connsiteX4" fmla="*/ 7620433 w 12194382"/>
              <a:gd name="connsiteY4" fmla="*/ 3543300 h 5128150"/>
              <a:gd name="connsiteX5" fmla="*/ 762115 w 12194382"/>
              <a:gd name="connsiteY5" fmla="*/ 3547023 h 5128150"/>
              <a:gd name="connsiteX6" fmla="*/ 762695 w 12194382"/>
              <a:gd name="connsiteY6" fmla="*/ 4850671 h 5128150"/>
              <a:gd name="connsiteX7" fmla="*/ 0 w 12194382"/>
              <a:gd name="connsiteY7" fmla="*/ 4847509 h 5128150"/>
              <a:gd name="connsiteX8" fmla="*/ 2382 w 12194382"/>
              <a:gd name="connsiteY8" fmla="*/ 0 h 5128150"/>
              <a:gd name="connsiteX0" fmla="*/ 2382 w 12194382"/>
              <a:gd name="connsiteY0" fmla="*/ 0 h 5128150"/>
              <a:gd name="connsiteX1" fmla="*/ 12194382 w 12194382"/>
              <a:gd name="connsiteY1" fmla="*/ 0 h 5128150"/>
              <a:gd name="connsiteX2" fmla="*/ 12194382 w 12194382"/>
              <a:gd name="connsiteY2" fmla="*/ 4854636 h 5128150"/>
              <a:gd name="connsiteX3" fmla="*/ 7623248 w 12194382"/>
              <a:gd name="connsiteY3" fmla="*/ 4843680 h 5128150"/>
              <a:gd name="connsiteX4" fmla="*/ 7620433 w 12194382"/>
              <a:gd name="connsiteY4" fmla="*/ 3543300 h 5128150"/>
              <a:gd name="connsiteX5" fmla="*/ 762115 w 12194382"/>
              <a:gd name="connsiteY5" fmla="*/ 3547023 h 5128150"/>
              <a:gd name="connsiteX6" fmla="*/ 762695 w 12194382"/>
              <a:gd name="connsiteY6" fmla="*/ 4850671 h 5128150"/>
              <a:gd name="connsiteX7" fmla="*/ 0 w 12194382"/>
              <a:gd name="connsiteY7" fmla="*/ 4847509 h 5128150"/>
              <a:gd name="connsiteX8" fmla="*/ 2382 w 12194382"/>
              <a:gd name="connsiteY8" fmla="*/ 0 h 5128150"/>
              <a:gd name="connsiteX0" fmla="*/ 2382 w 12194723"/>
              <a:gd name="connsiteY0" fmla="*/ 0 h 4854829"/>
              <a:gd name="connsiteX1" fmla="*/ 12194382 w 12194723"/>
              <a:gd name="connsiteY1" fmla="*/ 0 h 4854829"/>
              <a:gd name="connsiteX2" fmla="*/ 12194382 w 12194723"/>
              <a:gd name="connsiteY2" fmla="*/ 4854636 h 4854829"/>
              <a:gd name="connsiteX3" fmla="*/ 7623248 w 12194723"/>
              <a:gd name="connsiteY3" fmla="*/ 4843680 h 4854829"/>
              <a:gd name="connsiteX4" fmla="*/ 7620433 w 12194723"/>
              <a:gd name="connsiteY4" fmla="*/ 3543300 h 4854829"/>
              <a:gd name="connsiteX5" fmla="*/ 762115 w 12194723"/>
              <a:gd name="connsiteY5" fmla="*/ 3547023 h 4854829"/>
              <a:gd name="connsiteX6" fmla="*/ 762695 w 12194723"/>
              <a:gd name="connsiteY6" fmla="*/ 4850671 h 4854829"/>
              <a:gd name="connsiteX7" fmla="*/ 0 w 12194723"/>
              <a:gd name="connsiteY7" fmla="*/ 4847509 h 4854829"/>
              <a:gd name="connsiteX8" fmla="*/ 2382 w 12194723"/>
              <a:gd name="connsiteY8" fmla="*/ 0 h 4854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4723" h="4854829">
                <a:moveTo>
                  <a:pt x="2382" y="0"/>
                </a:moveTo>
                <a:lnTo>
                  <a:pt x="12194382" y="0"/>
                </a:lnTo>
                <a:cubicBezTo>
                  <a:pt x="12194382" y="1618212"/>
                  <a:pt x="12195150" y="4852730"/>
                  <a:pt x="12194382" y="4854636"/>
                </a:cubicBezTo>
                <a:cubicBezTo>
                  <a:pt x="12193614" y="4856542"/>
                  <a:pt x="7623176" y="4843704"/>
                  <a:pt x="7623248" y="4843680"/>
                </a:cubicBezTo>
                <a:cubicBezTo>
                  <a:pt x="7623320" y="4843656"/>
                  <a:pt x="7618248" y="3540554"/>
                  <a:pt x="7620433" y="3543300"/>
                </a:cubicBezTo>
                <a:cubicBezTo>
                  <a:pt x="7622618" y="3546046"/>
                  <a:pt x="3048221" y="3545782"/>
                  <a:pt x="762115" y="3547023"/>
                </a:cubicBezTo>
                <a:cubicBezTo>
                  <a:pt x="760398" y="3777370"/>
                  <a:pt x="763508" y="4852455"/>
                  <a:pt x="762695" y="4850671"/>
                </a:cubicBezTo>
                <a:cubicBezTo>
                  <a:pt x="761882" y="4848887"/>
                  <a:pt x="254232" y="4848563"/>
                  <a:pt x="0" y="4847509"/>
                </a:cubicBezTo>
                <a:lnTo>
                  <a:pt x="2382" y="0"/>
                </a:lnTo>
                <a:close/>
              </a:path>
            </a:pathLst>
          </a:custGeom>
          <a:noFill/>
          <a:ln w="9525" algn="ctr">
            <a:noFill/>
            <a:miter lim="800000"/>
            <a:headEnd/>
            <a:tailEnd/>
          </a:ln>
        </p:spPr>
        <p:txBody>
          <a:bodyPr/>
          <a:lstStyle>
            <a:lvl1pPr>
              <a:defRPr sz="2133"/>
            </a:lvl1pPr>
          </a:lstStyle>
          <a:p>
            <a:r>
              <a:rPr lang="en-US"/>
              <a:t>Click icon to add picture</a:t>
            </a:r>
            <a:endParaRPr lang="en-GB" dirty="0"/>
          </a:p>
        </p:txBody>
      </p:sp>
      <p:sp>
        <p:nvSpPr>
          <p:cNvPr id="106" name="Text Box 11" descr="&lt;COMPANY_NAME&gt;"/>
          <p:cNvSpPr txBox="1">
            <a:spLocks noChangeArrowheads="1"/>
          </p:cNvSpPr>
          <p:nvPr/>
        </p:nvSpPr>
        <p:spPr bwMode="auto">
          <a:xfrm>
            <a:off x="760379" y="6462713"/>
            <a:ext cx="3360000" cy="237600"/>
          </a:xfrm>
          <a:prstGeom prst="rect">
            <a:avLst/>
          </a:prstGeom>
          <a:noFill/>
          <a:ln w="9525" algn="ctr">
            <a:noFill/>
            <a:miter lim="800000"/>
            <a:headEnd/>
            <a:tailEnd/>
          </a:ln>
          <a:effectLst/>
        </p:spPr>
        <p:txBody>
          <a:bodyPr wrap="none" lIns="0" tIns="0" rIns="0" anchor="t" anchorCtr="0">
            <a:noAutofit/>
          </a:bodyPr>
          <a:lstStyle/>
          <a:p>
            <a:pPr>
              <a:defRPr/>
            </a:pPr>
            <a:r>
              <a:rPr lang="en-GB" sz="850" noProof="1">
                <a:solidFill>
                  <a:schemeClr val="tx1"/>
                </a:solidFill>
                <a:latin typeface="ShellMedium" panose="00000600000000000000" pitchFamily="50" charset="0"/>
                <a:cs typeface="Arial" pitchFamily="34" charset="0"/>
              </a:rPr>
              <a:t>Company name appears here</a:t>
            </a:r>
          </a:p>
        </p:txBody>
      </p:sp>
      <p:sp>
        <p:nvSpPr>
          <p:cNvPr id="107"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ShellMedium" panose="00000600000000000000" pitchFamily="50" charset="0"/>
                <a:cs typeface="Arial" pitchFamily="34" charset="0"/>
              </a:defRPr>
            </a:lvl1pPr>
          </a:lstStyle>
          <a:p>
            <a:fld id="{D32BAE6A-B452-4007-8177-56DD051636F9}" type="slidenum">
              <a:rPr lang="en-GB" noProof="1" smtClean="0"/>
              <a:pPr/>
              <a:t>‹#›</a:t>
            </a:fld>
            <a:endParaRPr lang="en-GB" noProof="1"/>
          </a:p>
        </p:txBody>
      </p:sp>
      <p:sp>
        <p:nvSpPr>
          <p:cNvPr id="102" name="Rectangle 2"/>
          <p:cNvSpPr>
            <a:spLocks noGrp="1" noChangeArrowheads="1"/>
          </p:cNvSpPr>
          <p:nvPr>
            <p:ph type="ctrTitle"/>
          </p:nvPr>
        </p:nvSpPr>
        <p:spPr>
          <a:xfrm>
            <a:off x="2175500" y="4003696"/>
            <a:ext cx="5179738" cy="834301"/>
          </a:xfrm>
          <a:noFill/>
        </p:spPr>
        <p:txBody>
          <a:bodyPr lIns="0" tIns="0" rIns="0" anchor="ctr" anchorCtr="0"/>
          <a:lstStyle>
            <a:lvl1pPr>
              <a:lnSpc>
                <a:spcPct val="100000"/>
              </a:lnSpc>
              <a:defRPr sz="2400" b="0" kern="1200" cap="none" spc="0" baseline="0">
                <a:solidFill>
                  <a:schemeClr val="tx1"/>
                </a:solidFill>
                <a:latin typeface="ShellBold" panose="00000800000000000000" pitchFamily="50" charset="0"/>
                <a:cs typeface="Arial" pitchFamily="34" charset="0"/>
              </a:defRPr>
            </a:lvl1pPr>
          </a:lstStyle>
          <a:p>
            <a:r>
              <a:rPr lang="en-US"/>
              <a:t>Click to edit Master title style</a:t>
            </a:r>
            <a:endParaRPr lang="en-GB" dirty="0"/>
          </a:p>
        </p:txBody>
      </p:sp>
      <p:sp>
        <p:nvSpPr>
          <p:cNvPr id="103" name="Rectangle 3"/>
          <p:cNvSpPr>
            <a:spLocks noGrp="1" noChangeArrowheads="1"/>
          </p:cNvSpPr>
          <p:nvPr>
            <p:ph type="subTitle" idx="1"/>
          </p:nvPr>
        </p:nvSpPr>
        <p:spPr>
          <a:xfrm>
            <a:off x="2175500" y="5120640"/>
            <a:ext cx="5179738" cy="372439"/>
          </a:xfrm>
        </p:spPr>
        <p:txBody>
          <a:bodyPr anchor="b" anchorCtr="0"/>
          <a:lstStyle>
            <a:lvl1pPr marL="0" indent="0">
              <a:lnSpc>
                <a:spcPct val="90000"/>
              </a:lnSpc>
              <a:spcBef>
                <a:spcPct val="0"/>
              </a:spcBef>
              <a:spcAft>
                <a:spcPts val="0"/>
              </a:spcAft>
              <a:buFont typeface="Wingdings" pitchFamily="2" charset="2"/>
              <a:buNone/>
              <a:defRPr sz="1400" baseline="0">
                <a:solidFill>
                  <a:schemeClr val="tx1"/>
                </a:solidFill>
                <a:latin typeface="+mn-lt"/>
                <a:cs typeface="Arial" pitchFamily="34" charset="0"/>
              </a:defRPr>
            </a:lvl1pPr>
          </a:lstStyle>
          <a:p>
            <a:r>
              <a:rPr lang="en-US"/>
              <a:t>Click to edit Master subtitle style</a:t>
            </a:r>
            <a:endParaRPr lang="en-GB" dirty="0"/>
          </a:p>
        </p:txBody>
      </p:sp>
      <p:sp>
        <p:nvSpPr>
          <p:cNvPr id="104" name="Text Placeholder 31"/>
          <p:cNvSpPr>
            <a:spLocks noGrp="1"/>
          </p:cNvSpPr>
          <p:nvPr>
            <p:ph type="body" sz="quarter" idx="10" hasCustomPrompt="1"/>
          </p:nvPr>
        </p:nvSpPr>
        <p:spPr>
          <a:xfrm>
            <a:off x="2175500" y="5666465"/>
            <a:ext cx="5187731" cy="237600"/>
          </a:xfrm>
        </p:spPr>
        <p:txBody>
          <a:bodyPr anchor="t" anchorCtr="0"/>
          <a:lstStyle>
            <a:lvl1pPr>
              <a:lnSpc>
                <a:spcPct val="100000"/>
              </a:lnSpc>
              <a:buNone/>
              <a:defRPr sz="1400">
                <a:solidFill>
                  <a:schemeClr val="tx1"/>
                </a:solidFill>
                <a:latin typeface="ShellBold" panose="00000800000000000000" pitchFamily="50" charset="0"/>
              </a:defRPr>
            </a:lvl1pPr>
          </a:lstStyle>
          <a:p>
            <a:pPr lvl="0"/>
            <a:r>
              <a:rPr lang="en-GB" dirty="0"/>
              <a:t>Click to insert Author’s Name</a:t>
            </a:r>
          </a:p>
        </p:txBody>
      </p:sp>
      <p:sp>
        <p:nvSpPr>
          <p:cNvPr id="105" name="Text Placeholder 31"/>
          <p:cNvSpPr>
            <a:spLocks noGrp="1"/>
          </p:cNvSpPr>
          <p:nvPr>
            <p:ph type="body" sz="quarter" idx="11" hasCustomPrompt="1"/>
          </p:nvPr>
        </p:nvSpPr>
        <p:spPr>
          <a:xfrm>
            <a:off x="2175500" y="5923869"/>
            <a:ext cx="5187731" cy="237600"/>
          </a:xfrm>
        </p:spPr>
        <p:txBody>
          <a:bodyPr anchor="t" anchorCtr="0"/>
          <a:lstStyle>
            <a:lvl1pPr>
              <a:lnSpc>
                <a:spcPct val="100000"/>
              </a:lnSpc>
              <a:buNone/>
              <a:defRPr sz="1400">
                <a:solidFill>
                  <a:schemeClr val="tx1"/>
                </a:solidFill>
                <a:latin typeface="+mn-lt"/>
              </a:defRPr>
            </a:lvl1pPr>
          </a:lstStyle>
          <a:p>
            <a:pPr lvl="0"/>
            <a:r>
              <a:rPr lang="en-GB" noProof="1"/>
              <a:t>Click to insert Role in Organisation</a:t>
            </a:r>
          </a:p>
        </p:txBody>
      </p:sp>
      <p:sp>
        <p:nvSpPr>
          <p:cNvPr id="90"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ShellMedium" panose="00000600000000000000" pitchFamily="50" charset="0"/>
                <a:ea typeface="+mn-ea"/>
                <a:cs typeface="Arial" pitchFamily="34" charset="0"/>
              </a:defRPr>
            </a:lvl1pPr>
          </a:lstStyle>
          <a:p>
            <a:pPr>
              <a:defRPr/>
            </a:pPr>
            <a:r>
              <a:rPr lang="en-GB" noProof="1"/>
              <a:t>Date Month 2016</a:t>
            </a:r>
          </a:p>
        </p:txBody>
      </p:sp>
      <p:sp>
        <p:nvSpPr>
          <p:cNvPr id="88"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ShellMedium" panose="00000600000000000000" pitchFamily="50" charset="0"/>
                <a:cs typeface="Arial" pitchFamily="34" charset="0"/>
              </a:defRPr>
            </a:lvl1pPr>
          </a:lstStyle>
          <a:p>
            <a:pPr>
              <a:defRPr/>
            </a:pPr>
            <a:r>
              <a:rPr lang="en-GB" noProof="1"/>
              <a:t>Footer </a:t>
            </a:r>
          </a:p>
        </p:txBody>
      </p:sp>
    </p:spTree>
    <p:extLst>
      <p:ext uri="{BB962C8B-B14F-4D97-AF65-F5344CB8AC3E}">
        <p14:creationId xmlns:p14="http://schemas.microsoft.com/office/powerpoint/2010/main" val="1159627820"/>
      </p:ext>
    </p:extLst>
  </p:cSld>
  <p:clrMapOvr>
    <a:masterClrMapping/>
  </p:clrMapOvr>
  <p:transition/>
  <p:hf sldNum="0" hdr="0" ftr="0"/>
  <p:extLst>
    <p:ext uri="{DCECCB84-F9BA-43D5-87BE-67443E8EF086}">
      <p15:sldGuideLst xmlns:p15="http://schemas.microsoft.com/office/powerpoint/2012/main">
        <p15:guide id="1" orient="horz" pos="3058">
          <p15:clr>
            <a:srgbClr val="FBAE40"/>
          </p15:clr>
        </p15:guide>
        <p15:guide id="2" orient="horz" pos="2235">
          <p15:clr>
            <a:srgbClr val="FBAE40"/>
          </p15:clr>
        </p15:guide>
        <p15:guide id="3" orient="horz" pos="2562">
          <p15:clr>
            <a:srgbClr val="FBAE40"/>
          </p15:clr>
        </p15:guide>
        <p15:guide id="4" orient="horz" pos="2992">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Title Slide - Option 4">
    <p:spTree>
      <p:nvGrpSpPr>
        <p:cNvPr id="1" name=""/>
        <p:cNvGrpSpPr/>
        <p:nvPr/>
      </p:nvGrpSpPr>
      <p:grpSpPr>
        <a:xfrm>
          <a:off x="0" y="0"/>
          <a:ext cx="0" cy="0"/>
          <a:chOff x="0" y="0"/>
          <a:chExt cx="0" cy="0"/>
        </a:xfrm>
      </p:grpSpPr>
      <p:sp>
        <p:nvSpPr>
          <p:cNvPr id="3" name="Picture Placeholder 2"/>
          <p:cNvSpPr>
            <a:spLocks noGrp="1"/>
          </p:cNvSpPr>
          <p:nvPr>
            <p:ph type="pic" sz="quarter" idx="12"/>
          </p:nvPr>
        </p:nvSpPr>
        <p:spPr bwMode="auto">
          <a:xfrm>
            <a:off x="0" y="0"/>
            <a:ext cx="12194723" cy="6857999"/>
          </a:xfrm>
          <a:custGeom>
            <a:avLst/>
            <a:gdLst>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63913 w 12194723"/>
              <a:gd name="connsiteY5" fmla="*/ 763913 h 6857999"/>
              <a:gd name="connsiteX6" fmla="*/ 763913 w 12194723"/>
              <a:gd name="connsiteY6" fmla="*/ 6094086 h 6857999"/>
              <a:gd name="connsiteX7" fmla="*/ 11430810 w 12194723"/>
              <a:gd name="connsiteY7" fmla="*/ 6094086 h 6857999"/>
              <a:gd name="connsiteX8" fmla="*/ 11430810 w 12194723"/>
              <a:gd name="connsiteY8" fmla="*/ 763913 h 6857999"/>
              <a:gd name="connsiteX9" fmla="*/ 763913 w 12194723"/>
              <a:gd name="connsiteY9" fmla="*/ 763913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11430810 w 12194723"/>
              <a:gd name="connsiteY7" fmla="*/ 6094086 h 6857999"/>
              <a:gd name="connsiteX8" fmla="*/ 11430810 w 12194723"/>
              <a:gd name="connsiteY8" fmla="*/ 763913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11430810 w 12194723"/>
              <a:gd name="connsiteY7" fmla="*/ 6094086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7697906 w 12194723"/>
              <a:gd name="connsiteY7" fmla="*/ 6094086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7633360 w 12194723"/>
              <a:gd name="connsiteY7" fmla="*/ 6094086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7618431 w 12194723"/>
              <a:gd name="connsiteY7" fmla="*/ 6359075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7622163 w 12194723"/>
              <a:gd name="connsiteY7" fmla="*/ 6355342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359075 h 6857999"/>
              <a:gd name="connsiteX7" fmla="*/ 7622163 w 12194723"/>
              <a:gd name="connsiteY7" fmla="*/ 6355342 h 6857999"/>
              <a:gd name="connsiteX8" fmla="*/ 7622603 w 12194723"/>
              <a:gd name="connsiteY8" fmla="*/ 3560901 h 6857999"/>
              <a:gd name="connsiteX9" fmla="*/ 753155 w 12194723"/>
              <a:gd name="connsiteY9" fmla="*/ 3560901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4723" h="6857999">
                <a:moveTo>
                  <a:pt x="0" y="0"/>
                </a:moveTo>
                <a:lnTo>
                  <a:pt x="12194723" y="0"/>
                </a:lnTo>
                <a:lnTo>
                  <a:pt x="12194723" y="6857999"/>
                </a:lnTo>
                <a:lnTo>
                  <a:pt x="0" y="6857999"/>
                </a:lnTo>
                <a:lnTo>
                  <a:pt x="0" y="0"/>
                </a:lnTo>
                <a:close/>
                <a:moveTo>
                  <a:pt x="753155" y="3560901"/>
                </a:moveTo>
                <a:lnTo>
                  <a:pt x="763913" y="6359075"/>
                </a:lnTo>
                <a:lnTo>
                  <a:pt x="7622163" y="6355342"/>
                </a:lnTo>
                <a:cubicBezTo>
                  <a:pt x="7618577" y="5510947"/>
                  <a:pt x="7626189" y="4405296"/>
                  <a:pt x="7622603" y="3560901"/>
                </a:cubicBezTo>
                <a:lnTo>
                  <a:pt x="753155" y="3560901"/>
                </a:lnTo>
                <a:close/>
              </a:path>
            </a:pathLst>
          </a:custGeom>
          <a:noFill/>
          <a:ln w="9525" algn="ctr">
            <a:noFill/>
            <a:miter lim="800000"/>
            <a:headEnd/>
            <a:tailEnd/>
          </a:ln>
        </p:spPr>
        <p:txBody>
          <a:bodyPr/>
          <a:lstStyle>
            <a:lvl1pPr>
              <a:defRPr sz="2133"/>
            </a:lvl1pPr>
          </a:lstStyle>
          <a:p>
            <a:r>
              <a:rPr lang="en-US"/>
              <a:t>Click icon to add picture</a:t>
            </a:r>
            <a:endParaRPr lang="en-GB" dirty="0"/>
          </a:p>
        </p:txBody>
      </p:sp>
      <p:grpSp>
        <p:nvGrpSpPr>
          <p:cNvPr id="2" name="Group 1"/>
          <p:cNvGrpSpPr/>
          <p:nvPr/>
        </p:nvGrpSpPr>
        <p:grpSpPr bwMode="gray">
          <a:xfrm>
            <a:off x="744114" y="3556002"/>
            <a:ext cx="6875879" cy="2803523"/>
            <a:chOff x="744114" y="3556002"/>
            <a:chExt cx="6875879" cy="2803523"/>
          </a:xfrm>
        </p:grpSpPr>
        <p:sp>
          <p:nvSpPr>
            <p:cNvPr id="113" name="Rectangle 112"/>
            <p:cNvSpPr/>
            <p:nvPr userDrawn="1"/>
          </p:nvSpPr>
          <p:spPr bwMode="gray">
            <a:xfrm>
              <a:off x="761993" y="3556002"/>
              <a:ext cx="6858000" cy="2803523"/>
            </a:xfrm>
            <a:prstGeom prst="rect">
              <a:avLst/>
            </a:prstGeom>
            <a:solidFill>
              <a:srgbClr val="FFFFFF"/>
            </a:solidFill>
            <a:ln w="3175">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110" name="Rectangle 109" descr="&lt;Shell Yellow Bar&gt;" title="&lt;Shell Yellow Bar&gt;"/>
            <p:cNvSpPr/>
            <p:nvPr userDrawn="1"/>
          </p:nvSpPr>
          <p:spPr bwMode="gray">
            <a:xfrm>
              <a:off x="2175500" y="3818708"/>
              <a:ext cx="1269984" cy="76200"/>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tx1"/>
                </a:solidFill>
              </a:endParaRPr>
            </a:p>
          </p:txBody>
        </p:sp>
        <p:pic>
          <p:nvPicPr>
            <p:cNvPr id="111" name="Picture 110" descr="PECTEN.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gray">
            <a:xfrm>
              <a:off x="744114" y="3678108"/>
              <a:ext cx="1465237" cy="1465237"/>
            </a:xfrm>
            <a:prstGeom prst="rect">
              <a:avLst/>
            </a:prstGeom>
          </p:spPr>
        </p:pic>
      </p:grpSp>
      <p:sp>
        <p:nvSpPr>
          <p:cNvPr id="106" name="Text Box 11" descr="&lt;COMPANY_NAME&gt;"/>
          <p:cNvSpPr txBox="1">
            <a:spLocks noChangeArrowheads="1"/>
          </p:cNvSpPr>
          <p:nvPr/>
        </p:nvSpPr>
        <p:spPr bwMode="auto">
          <a:xfrm>
            <a:off x="760379" y="6462713"/>
            <a:ext cx="3360000" cy="237600"/>
          </a:xfrm>
          <a:prstGeom prst="rect">
            <a:avLst/>
          </a:prstGeom>
          <a:noFill/>
          <a:ln w="9525" algn="ctr">
            <a:noFill/>
            <a:miter lim="800000"/>
            <a:headEnd/>
            <a:tailEnd/>
          </a:ln>
          <a:effectLst/>
        </p:spPr>
        <p:txBody>
          <a:bodyPr wrap="none" lIns="0" tIns="0" rIns="0" anchor="t" anchorCtr="0">
            <a:noAutofit/>
          </a:bodyPr>
          <a:lstStyle/>
          <a:p>
            <a:pPr>
              <a:defRPr/>
            </a:pPr>
            <a:r>
              <a:rPr lang="en-GB" sz="850" noProof="1">
                <a:solidFill>
                  <a:schemeClr val="tx1"/>
                </a:solidFill>
                <a:latin typeface="ShellMedium" panose="00000600000000000000" pitchFamily="50" charset="0"/>
                <a:cs typeface="Arial" pitchFamily="34" charset="0"/>
              </a:rPr>
              <a:t>Company name appears here</a:t>
            </a:r>
          </a:p>
        </p:txBody>
      </p:sp>
      <p:sp>
        <p:nvSpPr>
          <p:cNvPr id="107"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ShellMedium" panose="00000600000000000000" pitchFamily="50" charset="0"/>
                <a:cs typeface="Arial" pitchFamily="34" charset="0"/>
              </a:defRPr>
            </a:lvl1pPr>
          </a:lstStyle>
          <a:p>
            <a:fld id="{D32BAE6A-B452-4007-8177-56DD051636F9}" type="slidenum">
              <a:rPr lang="en-GB" noProof="1" smtClean="0"/>
              <a:pPr/>
              <a:t>‹#›</a:t>
            </a:fld>
            <a:endParaRPr lang="en-GB" noProof="1"/>
          </a:p>
        </p:txBody>
      </p:sp>
      <p:sp>
        <p:nvSpPr>
          <p:cNvPr id="102" name="Rectangle 2"/>
          <p:cNvSpPr>
            <a:spLocks noGrp="1" noChangeArrowheads="1"/>
          </p:cNvSpPr>
          <p:nvPr>
            <p:ph type="ctrTitle"/>
          </p:nvPr>
        </p:nvSpPr>
        <p:spPr>
          <a:xfrm>
            <a:off x="2175500" y="4003200"/>
            <a:ext cx="5179738" cy="835200"/>
          </a:xfrm>
          <a:noFill/>
        </p:spPr>
        <p:txBody>
          <a:bodyPr lIns="0" tIns="0" rIns="0" anchor="ctr" anchorCtr="0"/>
          <a:lstStyle>
            <a:lvl1pPr>
              <a:lnSpc>
                <a:spcPct val="100000"/>
              </a:lnSpc>
              <a:defRPr sz="2400" b="0" kern="1200" cap="none" spc="0" baseline="0">
                <a:solidFill>
                  <a:schemeClr val="tx1"/>
                </a:solidFill>
                <a:latin typeface="ShellBold" panose="00000800000000000000" pitchFamily="50" charset="0"/>
                <a:cs typeface="Arial" pitchFamily="34" charset="0"/>
              </a:defRPr>
            </a:lvl1pPr>
          </a:lstStyle>
          <a:p>
            <a:r>
              <a:rPr lang="en-US"/>
              <a:t>Click to edit Master title style</a:t>
            </a:r>
            <a:endParaRPr lang="en-GB" dirty="0"/>
          </a:p>
        </p:txBody>
      </p:sp>
      <p:sp>
        <p:nvSpPr>
          <p:cNvPr id="103" name="Rectangle 3"/>
          <p:cNvSpPr>
            <a:spLocks noGrp="1" noChangeArrowheads="1"/>
          </p:cNvSpPr>
          <p:nvPr>
            <p:ph type="subTitle" idx="1"/>
          </p:nvPr>
        </p:nvSpPr>
        <p:spPr>
          <a:xfrm>
            <a:off x="2175500" y="5120640"/>
            <a:ext cx="5179738" cy="372439"/>
          </a:xfrm>
        </p:spPr>
        <p:txBody>
          <a:bodyPr anchor="b" anchorCtr="0"/>
          <a:lstStyle>
            <a:lvl1pPr marL="0" indent="0">
              <a:lnSpc>
                <a:spcPct val="90000"/>
              </a:lnSpc>
              <a:spcBef>
                <a:spcPct val="0"/>
              </a:spcBef>
              <a:spcAft>
                <a:spcPts val="0"/>
              </a:spcAft>
              <a:buFont typeface="Wingdings" pitchFamily="2" charset="2"/>
              <a:buNone/>
              <a:defRPr sz="1400" baseline="0">
                <a:solidFill>
                  <a:schemeClr val="tx1"/>
                </a:solidFill>
                <a:latin typeface="+mn-lt"/>
                <a:cs typeface="Arial" pitchFamily="34" charset="0"/>
              </a:defRPr>
            </a:lvl1pPr>
          </a:lstStyle>
          <a:p>
            <a:r>
              <a:rPr lang="en-US"/>
              <a:t>Click to edit Master subtitle style</a:t>
            </a:r>
            <a:endParaRPr lang="en-GB" dirty="0"/>
          </a:p>
        </p:txBody>
      </p:sp>
      <p:sp>
        <p:nvSpPr>
          <p:cNvPr id="104" name="Text Placeholder 31"/>
          <p:cNvSpPr>
            <a:spLocks noGrp="1"/>
          </p:cNvSpPr>
          <p:nvPr>
            <p:ph type="body" sz="quarter" idx="10" hasCustomPrompt="1"/>
          </p:nvPr>
        </p:nvSpPr>
        <p:spPr>
          <a:xfrm>
            <a:off x="2175500" y="5666465"/>
            <a:ext cx="5187731" cy="237600"/>
          </a:xfrm>
        </p:spPr>
        <p:txBody>
          <a:bodyPr anchor="t" anchorCtr="0"/>
          <a:lstStyle>
            <a:lvl1pPr>
              <a:lnSpc>
                <a:spcPct val="100000"/>
              </a:lnSpc>
              <a:buNone/>
              <a:defRPr sz="1400">
                <a:solidFill>
                  <a:schemeClr val="tx1"/>
                </a:solidFill>
                <a:latin typeface="ShellBold" panose="00000800000000000000" pitchFamily="50" charset="0"/>
              </a:defRPr>
            </a:lvl1pPr>
          </a:lstStyle>
          <a:p>
            <a:pPr lvl="0"/>
            <a:r>
              <a:rPr lang="en-GB" dirty="0"/>
              <a:t>Click to insert Author’s Name</a:t>
            </a:r>
          </a:p>
        </p:txBody>
      </p:sp>
      <p:sp>
        <p:nvSpPr>
          <p:cNvPr id="105" name="Text Placeholder 31"/>
          <p:cNvSpPr>
            <a:spLocks noGrp="1"/>
          </p:cNvSpPr>
          <p:nvPr>
            <p:ph type="body" sz="quarter" idx="11" hasCustomPrompt="1"/>
          </p:nvPr>
        </p:nvSpPr>
        <p:spPr>
          <a:xfrm>
            <a:off x="2175500" y="5923869"/>
            <a:ext cx="5187731" cy="237600"/>
          </a:xfrm>
        </p:spPr>
        <p:txBody>
          <a:bodyPr anchor="t" anchorCtr="0"/>
          <a:lstStyle>
            <a:lvl1pPr>
              <a:lnSpc>
                <a:spcPct val="100000"/>
              </a:lnSpc>
              <a:buNone/>
              <a:defRPr sz="1400">
                <a:solidFill>
                  <a:schemeClr val="tx1"/>
                </a:solidFill>
                <a:latin typeface="+mn-lt"/>
              </a:defRPr>
            </a:lvl1pPr>
          </a:lstStyle>
          <a:p>
            <a:pPr lvl="0"/>
            <a:r>
              <a:rPr lang="en-GB" noProof="1"/>
              <a:t>Click to insert Role in Organisation</a:t>
            </a:r>
          </a:p>
        </p:txBody>
      </p:sp>
      <p:sp>
        <p:nvSpPr>
          <p:cNvPr id="90"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ShellMedium" panose="00000600000000000000" pitchFamily="50" charset="0"/>
                <a:ea typeface="+mn-ea"/>
                <a:cs typeface="Arial" pitchFamily="34" charset="0"/>
              </a:defRPr>
            </a:lvl1pPr>
          </a:lstStyle>
          <a:p>
            <a:pPr>
              <a:defRPr/>
            </a:pPr>
            <a:r>
              <a:rPr lang="en-GB" noProof="1"/>
              <a:t>Date Month 2016</a:t>
            </a:r>
          </a:p>
        </p:txBody>
      </p:sp>
      <p:sp>
        <p:nvSpPr>
          <p:cNvPr id="88"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ShellMedium" panose="00000600000000000000" pitchFamily="50" charset="0"/>
                <a:cs typeface="Arial" pitchFamily="34" charset="0"/>
              </a:defRPr>
            </a:lvl1pPr>
          </a:lstStyle>
          <a:p>
            <a:pPr>
              <a:defRPr/>
            </a:pPr>
            <a:r>
              <a:rPr lang="en-GB" noProof="1"/>
              <a:t>Footer </a:t>
            </a:r>
          </a:p>
        </p:txBody>
      </p:sp>
    </p:spTree>
    <p:extLst>
      <p:ext uri="{BB962C8B-B14F-4D97-AF65-F5344CB8AC3E}">
        <p14:creationId xmlns:p14="http://schemas.microsoft.com/office/powerpoint/2010/main" val="1169234613"/>
      </p:ext>
    </p:extLst>
  </p:cSld>
  <p:clrMapOvr>
    <a:masterClrMapping/>
  </p:clrMapOvr>
  <p:transition/>
  <p:hf sldNum="0" hdr="0" ftr="0"/>
  <p:extLst>
    <p:ext uri="{DCECCB84-F9BA-43D5-87BE-67443E8EF086}">
      <p15:sldGuideLst xmlns:p15="http://schemas.microsoft.com/office/powerpoint/2012/main">
        <p15:guide id="1" orient="horz" pos="3058">
          <p15:clr>
            <a:srgbClr val="FBAE40"/>
          </p15:clr>
        </p15:guide>
        <p15:guide id="2" orient="horz" pos="2235">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4" name="Rectangle 2"/>
          <p:cNvSpPr>
            <a:spLocks noGrp="1" noChangeArrowheads="1"/>
          </p:cNvSpPr>
          <p:nvPr>
            <p:ph type="title"/>
          </p:nvPr>
        </p:nvSpPr>
        <p:spPr bwMode="auto">
          <a:xfrm>
            <a:off x="508000" y="712800"/>
            <a:ext cx="11171238" cy="752475"/>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a:defRPr cap="none" baseline="0">
                <a:solidFill>
                  <a:schemeClr val="tx1"/>
                </a:solidFill>
                <a:latin typeface="ShellBold" panose="00000800000000000000" pitchFamily="50" charset="0"/>
              </a:defRPr>
            </a:lvl1pPr>
          </a:lstStyle>
          <a:p>
            <a:pPr lvl="0"/>
            <a:r>
              <a:rPr lang="en-US" noProof="0"/>
              <a:t>Click to edit Master title style</a:t>
            </a:r>
            <a:endParaRPr lang="en-GB" noProof="0" dirty="0"/>
          </a:p>
        </p:txBody>
      </p:sp>
      <p:sp>
        <p:nvSpPr>
          <p:cNvPr id="10" name="Content Placeholder 9"/>
          <p:cNvSpPr>
            <a:spLocks noGrp="1"/>
          </p:cNvSpPr>
          <p:nvPr>
            <p:ph sz="quarter" idx="11"/>
          </p:nvPr>
        </p:nvSpPr>
        <p:spPr>
          <a:xfrm>
            <a:off x="508000" y="1528763"/>
            <a:ext cx="11171238" cy="4830761"/>
          </a:xfrm>
        </p:spPr>
        <p:txBody>
          <a:bodyPr/>
          <a:lstStyle>
            <a:lvl1pPr marL="0" indent="0" defTabSz="357708">
              <a:lnSpc>
                <a:spcPct val="140000"/>
              </a:lnSpc>
              <a:spcBef>
                <a:spcPts val="0"/>
              </a:spcBef>
              <a:defRPr sz="1800"/>
            </a:lvl1pPr>
            <a:lvl2pPr marL="230400" indent="-230400" defTabSz="357708">
              <a:lnSpc>
                <a:spcPct val="140000"/>
              </a:lnSpc>
              <a:spcBef>
                <a:spcPts val="0"/>
              </a:spcBef>
              <a:defRPr sz="1800"/>
            </a:lvl2pPr>
            <a:lvl3pPr marL="459000" indent="-228600" defTabSz="357708">
              <a:lnSpc>
                <a:spcPct val="140000"/>
              </a:lnSpc>
              <a:spcBef>
                <a:spcPts val="0"/>
              </a:spcBef>
              <a:buClr>
                <a:schemeClr val="tx1"/>
              </a:buClr>
              <a:buSzPct val="75000"/>
              <a:buFont typeface="Wingdings" pitchFamily="2" charset="2"/>
              <a:buChar char=""/>
              <a:defRPr sz="1800"/>
            </a:lvl3pPr>
            <a:lvl4pPr marL="687600" indent="-228600" defTabSz="357708">
              <a:lnSpc>
                <a:spcPct val="140000"/>
              </a:lnSpc>
              <a:spcBef>
                <a:spcPts val="0"/>
              </a:spcBef>
              <a:buClr>
                <a:schemeClr val="tx1"/>
              </a:buClr>
              <a:buSzPct val="75000"/>
              <a:buFont typeface="Wingdings" pitchFamily="2" charset="2"/>
              <a:buChar char=""/>
              <a:defRPr sz="1800"/>
            </a:lvl4pPr>
            <a:lvl5pPr marL="890800" indent="-203200" defTabSz="357708">
              <a:lnSpc>
                <a:spcPct val="140000"/>
              </a:lnSpc>
              <a:spcBef>
                <a:spcPts val="0"/>
              </a:spcBef>
              <a:buClr>
                <a:schemeClr val="tx1"/>
              </a:buClr>
              <a:buSzPct val="75000"/>
              <a:buFont typeface="Wingdings" pitchFamily="2" charset="2"/>
              <a:buChar char=""/>
              <a:defRPr sz="1600"/>
            </a:lvl5pPr>
            <a:lvl6pPr marL="1043200" indent="-152400" defTabSz="357708">
              <a:lnSpc>
                <a:spcPct val="140000"/>
              </a:lnSpc>
              <a:buClr>
                <a:schemeClr val="tx1"/>
              </a:buClr>
              <a:buSzPct val="75000"/>
              <a:buFont typeface="Wingdings" pitchFamily="2" charset="2"/>
              <a:buChar char=""/>
              <a:defRPr sz="120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5"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ShellMedium" panose="00000600000000000000" pitchFamily="50" charset="0"/>
                <a:ea typeface="+mn-ea"/>
                <a:cs typeface="Arial" pitchFamily="34" charset="0"/>
              </a:defRPr>
            </a:lvl1pPr>
          </a:lstStyle>
          <a:p>
            <a:pPr>
              <a:defRPr/>
            </a:pPr>
            <a:r>
              <a:rPr lang="en-GB" noProof="1"/>
              <a:t>Date Month 2016</a:t>
            </a:r>
          </a:p>
        </p:txBody>
      </p:sp>
      <p:sp>
        <p:nvSpPr>
          <p:cNvPr id="13"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ShellMedium" panose="00000600000000000000" pitchFamily="50" charset="0"/>
                <a:cs typeface="Arial" pitchFamily="34" charset="0"/>
              </a:defRPr>
            </a:lvl1pPr>
          </a:lstStyle>
          <a:p>
            <a:fld id="{D32BAE6A-B452-4007-8177-56DD051636F9}" type="slidenum">
              <a:rPr lang="en-GB" noProof="1" smtClean="0"/>
              <a:pPr/>
              <a:t>‹#›</a:t>
            </a:fld>
            <a:endParaRPr lang="en-GB" noProof="1"/>
          </a:p>
        </p:txBody>
      </p:sp>
      <p:sp>
        <p:nvSpPr>
          <p:cNvPr id="8"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ShellMedium" panose="00000600000000000000" pitchFamily="50" charset="0"/>
                <a:cs typeface="Arial" pitchFamily="34" charset="0"/>
              </a:defRPr>
            </a:lvl1pPr>
          </a:lstStyle>
          <a:p>
            <a:pPr>
              <a:defRPr/>
            </a:pPr>
            <a:r>
              <a:rPr lang="en-GB" noProof="1"/>
              <a:t>Footer </a:t>
            </a:r>
          </a:p>
        </p:txBody>
      </p:sp>
    </p:spTree>
    <p:extLst>
      <p:ext uri="{BB962C8B-B14F-4D97-AF65-F5344CB8AC3E}">
        <p14:creationId xmlns:p14="http://schemas.microsoft.com/office/powerpoint/2010/main" val="2230367385"/>
      </p:ext>
    </p:extLst>
  </p:cSld>
  <p:clrMapOvr>
    <a:masterClrMapping/>
  </p:clrMapOvr>
  <p:transition/>
  <p:hf sldNum="0" hdr="0" ftr="0"/>
  <p:extLst>
    <p:ext uri="{DCECCB84-F9BA-43D5-87BE-67443E8EF086}">
      <p15:sldGuideLst xmlns:p15="http://schemas.microsoft.com/office/powerpoint/2012/main">
        <p15:guide id="1" orient="horz" pos="2160">
          <p15:clr>
            <a:srgbClr val="FBAE40"/>
          </p15:clr>
        </p15:guide>
        <p15:guide id="2" orient="horz" pos="813">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itle and Content - Full Screen Image">
    <p:spTree>
      <p:nvGrpSpPr>
        <p:cNvPr id="1" name=""/>
        <p:cNvGrpSpPr/>
        <p:nvPr/>
      </p:nvGrpSpPr>
      <p:grpSpPr>
        <a:xfrm>
          <a:off x="0" y="0"/>
          <a:ext cx="0" cy="0"/>
          <a:chOff x="0" y="0"/>
          <a:chExt cx="0" cy="0"/>
        </a:xfrm>
      </p:grpSpPr>
      <p:sp>
        <p:nvSpPr>
          <p:cNvPr id="11" name="Picture Placeholder 2"/>
          <p:cNvSpPr>
            <a:spLocks noGrp="1"/>
          </p:cNvSpPr>
          <p:nvPr>
            <p:ph type="pic" sz="quarter" idx="12"/>
          </p:nvPr>
        </p:nvSpPr>
        <p:spPr bwMode="auto">
          <a:xfrm>
            <a:off x="-2381" y="0"/>
            <a:ext cx="12194382" cy="6858000"/>
          </a:xfrm>
          <a:custGeom>
            <a:avLst/>
            <a:gdLst>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63913 w 12194723"/>
              <a:gd name="connsiteY5" fmla="*/ 763913 h 6857999"/>
              <a:gd name="connsiteX6" fmla="*/ 763913 w 12194723"/>
              <a:gd name="connsiteY6" fmla="*/ 6094086 h 6857999"/>
              <a:gd name="connsiteX7" fmla="*/ 11430810 w 12194723"/>
              <a:gd name="connsiteY7" fmla="*/ 6094086 h 6857999"/>
              <a:gd name="connsiteX8" fmla="*/ 11430810 w 12194723"/>
              <a:gd name="connsiteY8" fmla="*/ 763913 h 6857999"/>
              <a:gd name="connsiteX9" fmla="*/ 763913 w 12194723"/>
              <a:gd name="connsiteY9" fmla="*/ 763913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11430810 w 12194723"/>
              <a:gd name="connsiteY7" fmla="*/ 6094086 h 6857999"/>
              <a:gd name="connsiteX8" fmla="*/ 11430810 w 12194723"/>
              <a:gd name="connsiteY8" fmla="*/ 763913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11430810 w 12194723"/>
              <a:gd name="connsiteY7" fmla="*/ 6094086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7697906 w 12194723"/>
              <a:gd name="connsiteY7" fmla="*/ 6094086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7633360 w 12194723"/>
              <a:gd name="connsiteY7" fmla="*/ 6094086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7618431 w 12194723"/>
              <a:gd name="connsiteY7" fmla="*/ 6359075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7622163 w 12194723"/>
              <a:gd name="connsiteY7" fmla="*/ 6355342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359075 h 6857999"/>
              <a:gd name="connsiteX7" fmla="*/ 7622163 w 12194723"/>
              <a:gd name="connsiteY7" fmla="*/ 6355342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482698 w 12194723"/>
              <a:gd name="connsiteY5" fmla="*/ 482850 h 6857999"/>
              <a:gd name="connsiteX6" fmla="*/ 763913 w 12194723"/>
              <a:gd name="connsiteY6" fmla="*/ 6359075 h 6857999"/>
              <a:gd name="connsiteX7" fmla="*/ 7622163 w 12194723"/>
              <a:gd name="connsiteY7" fmla="*/ 6355342 h 6857999"/>
              <a:gd name="connsiteX8" fmla="*/ 7622603 w 12194723"/>
              <a:gd name="connsiteY8" fmla="*/ 3560901 h 6857999"/>
              <a:gd name="connsiteX9" fmla="*/ 482698 w 12194723"/>
              <a:gd name="connsiteY9" fmla="*/ 482850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4129 w 12194723"/>
              <a:gd name="connsiteY5" fmla="*/ 501900 h 6857999"/>
              <a:gd name="connsiteX6" fmla="*/ 763913 w 12194723"/>
              <a:gd name="connsiteY6" fmla="*/ 6359075 h 6857999"/>
              <a:gd name="connsiteX7" fmla="*/ 7622163 w 12194723"/>
              <a:gd name="connsiteY7" fmla="*/ 6355342 h 6857999"/>
              <a:gd name="connsiteX8" fmla="*/ 7622603 w 12194723"/>
              <a:gd name="connsiteY8" fmla="*/ 3560901 h 6857999"/>
              <a:gd name="connsiteX9" fmla="*/ 504129 w 12194723"/>
              <a:gd name="connsiteY9" fmla="*/ 501900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4129 w 12194723"/>
              <a:gd name="connsiteY5" fmla="*/ 501900 h 6857999"/>
              <a:gd name="connsiteX6" fmla="*/ 506335 w 12194723"/>
              <a:gd name="connsiteY6" fmla="*/ 666613 h 6857999"/>
              <a:gd name="connsiteX7" fmla="*/ 7622163 w 12194723"/>
              <a:gd name="connsiteY7" fmla="*/ 6355342 h 6857999"/>
              <a:gd name="connsiteX8" fmla="*/ 7622603 w 12194723"/>
              <a:gd name="connsiteY8" fmla="*/ 3560901 h 6857999"/>
              <a:gd name="connsiteX9" fmla="*/ 504129 w 12194723"/>
              <a:gd name="connsiteY9" fmla="*/ 501900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4129 w 12194723"/>
              <a:gd name="connsiteY5" fmla="*/ 501900 h 6857999"/>
              <a:gd name="connsiteX6" fmla="*/ 506335 w 12194723"/>
              <a:gd name="connsiteY6" fmla="*/ 666613 h 6857999"/>
              <a:gd name="connsiteX7" fmla="*/ 7622163 w 12194723"/>
              <a:gd name="connsiteY7" fmla="*/ 6355342 h 6857999"/>
              <a:gd name="connsiteX8" fmla="*/ 1788474 w 12194723"/>
              <a:gd name="connsiteY8" fmla="*/ 508608 h 6857999"/>
              <a:gd name="connsiteX9" fmla="*/ 504129 w 12194723"/>
              <a:gd name="connsiteY9" fmla="*/ 501900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4129 w 12194723"/>
              <a:gd name="connsiteY5" fmla="*/ 501900 h 6857999"/>
              <a:gd name="connsiteX6" fmla="*/ 506335 w 12194723"/>
              <a:gd name="connsiteY6" fmla="*/ 666613 h 6857999"/>
              <a:gd name="connsiteX7" fmla="*/ 1762276 w 12194723"/>
              <a:gd name="connsiteY7" fmla="*/ 675759 h 6857999"/>
              <a:gd name="connsiteX8" fmla="*/ 1788474 w 12194723"/>
              <a:gd name="connsiteY8" fmla="*/ 508608 h 6857999"/>
              <a:gd name="connsiteX9" fmla="*/ 504129 w 12194723"/>
              <a:gd name="connsiteY9" fmla="*/ 501900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4281 h 6857999"/>
              <a:gd name="connsiteX6" fmla="*/ 506335 w 12194723"/>
              <a:gd name="connsiteY6" fmla="*/ 666613 h 6857999"/>
              <a:gd name="connsiteX7" fmla="*/ 1762276 w 12194723"/>
              <a:gd name="connsiteY7" fmla="*/ 675759 h 6857999"/>
              <a:gd name="connsiteX8" fmla="*/ 1788474 w 12194723"/>
              <a:gd name="connsiteY8" fmla="*/ 508608 h 6857999"/>
              <a:gd name="connsiteX9" fmla="*/ 508891 w 12194723"/>
              <a:gd name="connsiteY9" fmla="*/ 50428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4281 h 6857999"/>
              <a:gd name="connsiteX6" fmla="*/ 506335 w 12194723"/>
              <a:gd name="connsiteY6" fmla="*/ 666613 h 6857999"/>
              <a:gd name="connsiteX7" fmla="*/ 1762276 w 12194723"/>
              <a:gd name="connsiteY7" fmla="*/ 675759 h 6857999"/>
              <a:gd name="connsiteX8" fmla="*/ 1788474 w 12194723"/>
              <a:gd name="connsiteY8" fmla="*/ 508608 h 6857999"/>
              <a:gd name="connsiteX9" fmla="*/ 508891 w 12194723"/>
              <a:gd name="connsiteY9" fmla="*/ 50428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4281 h 6857999"/>
              <a:gd name="connsiteX6" fmla="*/ 506335 w 12194723"/>
              <a:gd name="connsiteY6" fmla="*/ 666613 h 6857999"/>
              <a:gd name="connsiteX7" fmla="*/ 1762276 w 12194723"/>
              <a:gd name="connsiteY7" fmla="*/ 675759 h 6857999"/>
              <a:gd name="connsiteX8" fmla="*/ 1788474 w 12194723"/>
              <a:gd name="connsiteY8" fmla="*/ 508608 h 6857999"/>
              <a:gd name="connsiteX9" fmla="*/ 508891 w 12194723"/>
              <a:gd name="connsiteY9" fmla="*/ 50428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4281 h 6857999"/>
              <a:gd name="connsiteX6" fmla="*/ 506335 w 12194723"/>
              <a:gd name="connsiteY6" fmla="*/ 666613 h 6857999"/>
              <a:gd name="connsiteX7" fmla="*/ 1788470 w 12194723"/>
              <a:gd name="connsiteY7" fmla="*/ 587653 h 6857999"/>
              <a:gd name="connsiteX8" fmla="*/ 1788474 w 12194723"/>
              <a:gd name="connsiteY8" fmla="*/ 508608 h 6857999"/>
              <a:gd name="connsiteX9" fmla="*/ 508891 w 12194723"/>
              <a:gd name="connsiteY9" fmla="*/ 50428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4281 h 6857999"/>
              <a:gd name="connsiteX6" fmla="*/ 511097 w 12194723"/>
              <a:gd name="connsiteY6" fmla="*/ 583270 h 6857999"/>
              <a:gd name="connsiteX7" fmla="*/ 1788470 w 12194723"/>
              <a:gd name="connsiteY7" fmla="*/ 587653 h 6857999"/>
              <a:gd name="connsiteX8" fmla="*/ 1788474 w 12194723"/>
              <a:gd name="connsiteY8" fmla="*/ 508608 h 6857999"/>
              <a:gd name="connsiteX9" fmla="*/ 508891 w 12194723"/>
              <a:gd name="connsiteY9" fmla="*/ 50428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4281 h 6857999"/>
              <a:gd name="connsiteX6" fmla="*/ 511097 w 12194723"/>
              <a:gd name="connsiteY6" fmla="*/ 583270 h 6857999"/>
              <a:gd name="connsiteX7" fmla="*/ 1788470 w 12194723"/>
              <a:gd name="connsiteY7" fmla="*/ 587653 h 6857999"/>
              <a:gd name="connsiteX8" fmla="*/ 1788474 w 12194723"/>
              <a:gd name="connsiteY8" fmla="*/ 508608 h 6857999"/>
              <a:gd name="connsiteX9" fmla="*/ 508891 w 12194723"/>
              <a:gd name="connsiteY9" fmla="*/ 50428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4281 h 6857999"/>
              <a:gd name="connsiteX6" fmla="*/ 511097 w 12194723"/>
              <a:gd name="connsiteY6" fmla="*/ 583270 h 6857999"/>
              <a:gd name="connsiteX7" fmla="*/ 1788470 w 12194723"/>
              <a:gd name="connsiteY7" fmla="*/ 587653 h 6857999"/>
              <a:gd name="connsiteX8" fmla="*/ 1788474 w 12194723"/>
              <a:gd name="connsiteY8" fmla="*/ 508608 h 6857999"/>
              <a:gd name="connsiteX9" fmla="*/ 508891 w 12194723"/>
              <a:gd name="connsiteY9" fmla="*/ 50428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4281 h 6857999"/>
              <a:gd name="connsiteX6" fmla="*/ 511097 w 12194723"/>
              <a:gd name="connsiteY6" fmla="*/ 583270 h 6857999"/>
              <a:gd name="connsiteX7" fmla="*/ 1788470 w 12194723"/>
              <a:gd name="connsiteY7" fmla="*/ 587653 h 6857999"/>
              <a:gd name="connsiteX8" fmla="*/ 1788474 w 12194723"/>
              <a:gd name="connsiteY8" fmla="*/ 508608 h 6857999"/>
              <a:gd name="connsiteX9" fmla="*/ 508891 w 12194723"/>
              <a:gd name="connsiteY9" fmla="*/ 50428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4281 h 6857999"/>
              <a:gd name="connsiteX6" fmla="*/ 511097 w 12194723"/>
              <a:gd name="connsiteY6" fmla="*/ 583270 h 6857999"/>
              <a:gd name="connsiteX7" fmla="*/ 1788470 w 12194723"/>
              <a:gd name="connsiteY7" fmla="*/ 587653 h 6857999"/>
              <a:gd name="connsiteX8" fmla="*/ 1788474 w 12194723"/>
              <a:gd name="connsiteY8" fmla="*/ 508608 h 6857999"/>
              <a:gd name="connsiteX9" fmla="*/ 508891 w 12194723"/>
              <a:gd name="connsiteY9" fmla="*/ 50428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8470 w 12194723"/>
              <a:gd name="connsiteY7" fmla="*/ 587653 h 6857999"/>
              <a:gd name="connsiteX8" fmla="*/ 1788474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8470 w 12194723"/>
              <a:gd name="connsiteY7" fmla="*/ 587653 h 6857999"/>
              <a:gd name="connsiteX8" fmla="*/ 1788474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8470 w 12194723"/>
              <a:gd name="connsiteY7" fmla="*/ 587653 h 6857999"/>
              <a:gd name="connsiteX8" fmla="*/ 1788474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8470 w 12194723"/>
              <a:gd name="connsiteY7" fmla="*/ 587653 h 6857999"/>
              <a:gd name="connsiteX8" fmla="*/ 1788474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8470 w 12194723"/>
              <a:gd name="connsiteY7" fmla="*/ 587653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2 w 12194723"/>
              <a:gd name="connsiteY7" fmla="*/ 587653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2 w 12194723"/>
              <a:gd name="connsiteY7" fmla="*/ 587653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2 w 12194723"/>
              <a:gd name="connsiteY7" fmla="*/ 587653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2 w 12194723"/>
              <a:gd name="connsiteY7" fmla="*/ 587653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2 w 12194723"/>
              <a:gd name="connsiteY7" fmla="*/ 587653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2 w 12194723"/>
              <a:gd name="connsiteY7" fmla="*/ 587653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2 w 12194723"/>
              <a:gd name="connsiteY7" fmla="*/ 587653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2 w 12194723"/>
              <a:gd name="connsiteY7" fmla="*/ 587653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963833 w 12194723"/>
              <a:gd name="connsiteY8" fmla="*/ 506110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996313 w 12194723"/>
              <a:gd name="connsiteY8" fmla="*/ 486123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966332 w 12194723"/>
              <a:gd name="connsiteY8" fmla="*/ 381191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86445 w 12194723"/>
              <a:gd name="connsiteY8" fmla="*/ 558575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88944 w 12194723"/>
              <a:gd name="connsiteY8" fmla="*/ 506109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88944 w 12194723"/>
              <a:gd name="connsiteY8" fmla="*/ 503610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88944 w 12194723"/>
              <a:gd name="connsiteY8" fmla="*/ 503610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53965 w 12194723"/>
              <a:gd name="connsiteY8" fmla="*/ 5061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71454 w 12194723"/>
              <a:gd name="connsiteY8" fmla="*/ 503609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71455 w 12194723"/>
              <a:gd name="connsiteY8" fmla="*/ 5061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71456 w 12194723"/>
              <a:gd name="connsiteY8" fmla="*/ 5061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71456 w 12194723"/>
              <a:gd name="connsiteY8" fmla="*/ 5061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1 w 12194723"/>
              <a:gd name="connsiteY7" fmla="*/ 585272 h 6857999"/>
              <a:gd name="connsiteX8" fmla="*/ 1771456 w 12194723"/>
              <a:gd name="connsiteY8" fmla="*/ 5061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1 w 12194723"/>
              <a:gd name="connsiteY7" fmla="*/ 585272 h 6857999"/>
              <a:gd name="connsiteX8" fmla="*/ 1771456 w 12194723"/>
              <a:gd name="connsiteY8" fmla="*/ 5061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1 w 12194723"/>
              <a:gd name="connsiteY7" fmla="*/ 585272 h 6857999"/>
              <a:gd name="connsiteX8" fmla="*/ 1771456 w 12194723"/>
              <a:gd name="connsiteY8" fmla="*/ 5061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11425 h 6857999"/>
              <a:gd name="connsiteX6" fmla="*/ 511097 w 12194723"/>
              <a:gd name="connsiteY6" fmla="*/ 583270 h 6857999"/>
              <a:gd name="connsiteX7" fmla="*/ 1774181 w 12194723"/>
              <a:gd name="connsiteY7" fmla="*/ 585272 h 6857999"/>
              <a:gd name="connsiteX8" fmla="*/ 1771456 w 12194723"/>
              <a:gd name="connsiteY8" fmla="*/ 506108 h 6857999"/>
              <a:gd name="connsiteX9" fmla="*/ 508891 w 12194723"/>
              <a:gd name="connsiteY9" fmla="*/ 511425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11425 h 6857999"/>
              <a:gd name="connsiteX6" fmla="*/ 511097 w 12194723"/>
              <a:gd name="connsiteY6" fmla="*/ 583270 h 6857999"/>
              <a:gd name="connsiteX7" fmla="*/ 1774181 w 12194723"/>
              <a:gd name="connsiteY7" fmla="*/ 585272 h 6857999"/>
              <a:gd name="connsiteX8" fmla="*/ 1771457 w 12194723"/>
              <a:gd name="connsiteY8" fmla="*/ 513252 h 6857999"/>
              <a:gd name="connsiteX9" fmla="*/ 508891 w 12194723"/>
              <a:gd name="connsiteY9" fmla="*/ 511425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11425 h 6857999"/>
              <a:gd name="connsiteX6" fmla="*/ 511097 w 12194723"/>
              <a:gd name="connsiteY6" fmla="*/ 583270 h 6857999"/>
              <a:gd name="connsiteX7" fmla="*/ 1774181 w 12194723"/>
              <a:gd name="connsiteY7" fmla="*/ 585272 h 6857999"/>
              <a:gd name="connsiteX8" fmla="*/ 1771457 w 12194723"/>
              <a:gd name="connsiteY8" fmla="*/ 513252 h 6857999"/>
              <a:gd name="connsiteX9" fmla="*/ 508891 w 12194723"/>
              <a:gd name="connsiteY9" fmla="*/ 511425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11425 h 6857999"/>
              <a:gd name="connsiteX6" fmla="*/ 511097 w 12194723"/>
              <a:gd name="connsiteY6" fmla="*/ 583270 h 6857999"/>
              <a:gd name="connsiteX7" fmla="*/ 1774181 w 12194723"/>
              <a:gd name="connsiteY7" fmla="*/ 585272 h 6857999"/>
              <a:gd name="connsiteX8" fmla="*/ 1771457 w 12194723"/>
              <a:gd name="connsiteY8" fmla="*/ 513252 h 6857999"/>
              <a:gd name="connsiteX9" fmla="*/ 508891 w 12194723"/>
              <a:gd name="connsiteY9" fmla="*/ 511425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11425 h 6857999"/>
              <a:gd name="connsiteX6" fmla="*/ 511097 w 12194723"/>
              <a:gd name="connsiteY6" fmla="*/ 583270 h 6857999"/>
              <a:gd name="connsiteX7" fmla="*/ 1774181 w 12194723"/>
              <a:gd name="connsiteY7" fmla="*/ 585272 h 6857999"/>
              <a:gd name="connsiteX8" fmla="*/ 1769076 w 12194723"/>
              <a:gd name="connsiteY8" fmla="*/ 508490 h 6857999"/>
              <a:gd name="connsiteX9" fmla="*/ 508891 w 12194723"/>
              <a:gd name="connsiteY9" fmla="*/ 511425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11425 h 6857999"/>
              <a:gd name="connsiteX6" fmla="*/ 511097 w 12194723"/>
              <a:gd name="connsiteY6" fmla="*/ 583270 h 6857999"/>
              <a:gd name="connsiteX7" fmla="*/ 1774181 w 12194723"/>
              <a:gd name="connsiteY7" fmla="*/ 585272 h 6857999"/>
              <a:gd name="connsiteX8" fmla="*/ 1769076 w 12194723"/>
              <a:gd name="connsiteY8" fmla="*/ 508490 h 6857999"/>
              <a:gd name="connsiteX9" fmla="*/ 508891 w 12194723"/>
              <a:gd name="connsiteY9" fmla="*/ 511425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11425 h 6857999"/>
              <a:gd name="connsiteX6" fmla="*/ 511097 w 12194723"/>
              <a:gd name="connsiteY6" fmla="*/ 583270 h 6857999"/>
              <a:gd name="connsiteX7" fmla="*/ 1774181 w 12194723"/>
              <a:gd name="connsiteY7" fmla="*/ 585272 h 6857999"/>
              <a:gd name="connsiteX8" fmla="*/ 1769076 w 12194723"/>
              <a:gd name="connsiteY8" fmla="*/ 508490 h 6857999"/>
              <a:gd name="connsiteX9" fmla="*/ 508891 w 12194723"/>
              <a:gd name="connsiteY9" fmla="*/ 511425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4723" h="6857999">
                <a:moveTo>
                  <a:pt x="0" y="0"/>
                </a:moveTo>
                <a:lnTo>
                  <a:pt x="12194723" y="0"/>
                </a:lnTo>
                <a:lnTo>
                  <a:pt x="12194723" y="6857999"/>
                </a:lnTo>
                <a:lnTo>
                  <a:pt x="0" y="6857999"/>
                </a:lnTo>
                <a:lnTo>
                  <a:pt x="0" y="0"/>
                </a:lnTo>
                <a:close/>
                <a:moveTo>
                  <a:pt x="508891" y="511425"/>
                </a:moveTo>
                <a:cubicBezTo>
                  <a:pt x="509626" y="566329"/>
                  <a:pt x="510362" y="528366"/>
                  <a:pt x="511097" y="583270"/>
                </a:cubicBezTo>
                <a:lnTo>
                  <a:pt x="1774181" y="585272"/>
                </a:lnTo>
                <a:cubicBezTo>
                  <a:pt x="1771177" y="584735"/>
                  <a:pt x="1784691" y="508891"/>
                  <a:pt x="1769076" y="508490"/>
                </a:cubicBezTo>
                <a:cubicBezTo>
                  <a:pt x="1753461" y="508089"/>
                  <a:pt x="928953" y="510447"/>
                  <a:pt x="508891" y="511425"/>
                </a:cubicBezTo>
                <a:close/>
              </a:path>
            </a:pathLst>
          </a:custGeom>
          <a:noFill/>
          <a:ln w="3175" algn="ctr">
            <a:noFill/>
            <a:miter lim="800000"/>
            <a:headEnd/>
            <a:tailEnd/>
          </a:ln>
        </p:spPr>
        <p:txBody>
          <a:bodyPr/>
          <a:lstStyle>
            <a:lvl1pPr>
              <a:defRPr sz="2133"/>
            </a:lvl1pPr>
          </a:lstStyle>
          <a:p>
            <a:r>
              <a:rPr lang="en-US"/>
              <a:t>Click icon to add picture</a:t>
            </a:r>
            <a:endParaRPr lang="en-GB" dirty="0"/>
          </a:p>
        </p:txBody>
      </p:sp>
      <p:sp>
        <p:nvSpPr>
          <p:cNvPr id="34" name="Rectangle 2"/>
          <p:cNvSpPr>
            <a:spLocks noGrp="1" noChangeArrowheads="1"/>
          </p:cNvSpPr>
          <p:nvPr>
            <p:ph type="title"/>
          </p:nvPr>
        </p:nvSpPr>
        <p:spPr bwMode="auto">
          <a:xfrm>
            <a:off x="508000" y="712800"/>
            <a:ext cx="11171238" cy="752475"/>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a:defRPr cap="none" baseline="0">
                <a:solidFill>
                  <a:schemeClr val="tx1"/>
                </a:solidFill>
                <a:latin typeface="ShellBold" panose="00000800000000000000" pitchFamily="50" charset="0"/>
              </a:defRPr>
            </a:lvl1pPr>
          </a:lstStyle>
          <a:p>
            <a:pPr lvl="0"/>
            <a:r>
              <a:rPr lang="en-US" noProof="0"/>
              <a:t>Click to edit Master title style</a:t>
            </a:r>
            <a:endParaRPr lang="en-GB" noProof="0" dirty="0"/>
          </a:p>
        </p:txBody>
      </p:sp>
      <p:sp>
        <p:nvSpPr>
          <p:cNvPr id="10" name="Content Placeholder 9"/>
          <p:cNvSpPr>
            <a:spLocks noGrp="1"/>
          </p:cNvSpPr>
          <p:nvPr>
            <p:ph sz="quarter" idx="11"/>
          </p:nvPr>
        </p:nvSpPr>
        <p:spPr>
          <a:xfrm>
            <a:off x="508000" y="1528763"/>
            <a:ext cx="5468938" cy="4830761"/>
          </a:xfrm>
        </p:spPr>
        <p:txBody>
          <a:bodyPr/>
          <a:lstStyle>
            <a:lvl1pPr marL="0" indent="0" defTabSz="357708">
              <a:lnSpc>
                <a:spcPct val="140000"/>
              </a:lnSpc>
              <a:spcBef>
                <a:spcPts val="0"/>
              </a:spcBef>
              <a:defRPr sz="1800"/>
            </a:lvl1pPr>
            <a:lvl2pPr marL="230400" indent="-230400" defTabSz="357708">
              <a:lnSpc>
                <a:spcPct val="140000"/>
              </a:lnSpc>
              <a:spcBef>
                <a:spcPts val="0"/>
              </a:spcBef>
              <a:defRPr sz="1800"/>
            </a:lvl2pPr>
            <a:lvl3pPr marL="459000" indent="-228600" defTabSz="357708">
              <a:lnSpc>
                <a:spcPct val="140000"/>
              </a:lnSpc>
              <a:spcBef>
                <a:spcPts val="0"/>
              </a:spcBef>
              <a:buClr>
                <a:schemeClr val="tx1"/>
              </a:buClr>
              <a:buSzPct val="75000"/>
              <a:buFont typeface="Wingdings" pitchFamily="2" charset="2"/>
              <a:buChar char=""/>
              <a:defRPr sz="1800"/>
            </a:lvl3pPr>
            <a:lvl4pPr marL="687600" indent="-228600" defTabSz="357708">
              <a:lnSpc>
                <a:spcPct val="140000"/>
              </a:lnSpc>
              <a:spcBef>
                <a:spcPts val="0"/>
              </a:spcBef>
              <a:buClr>
                <a:schemeClr val="tx1"/>
              </a:buClr>
              <a:buSzPct val="75000"/>
              <a:buFont typeface="Wingdings" pitchFamily="2" charset="2"/>
              <a:buChar char=""/>
              <a:defRPr sz="1800"/>
            </a:lvl4pPr>
            <a:lvl5pPr marL="890800" indent="-203200" defTabSz="357708">
              <a:lnSpc>
                <a:spcPct val="140000"/>
              </a:lnSpc>
              <a:spcBef>
                <a:spcPts val="0"/>
              </a:spcBef>
              <a:buClr>
                <a:schemeClr val="tx1"/>
              </a:buClr>
              <a:buSzPct val="75000"/>
              <a:buFont typeface="Wingdings" pitchFamily="2" charset="2"/>
              <a:buChar char=""/>
              <a:defRPr sz="1600"/>
            </a:lvl5pPr>
            <a:lvl6pPr marL="1043200" indent="-152400" defTabSz="357708">
              <a:lnSpc>
                <a:spcPct val="140000"/>
              </a:lnSpc>
              <a:buClr>
                <a:schemeClr val="tx1"/>
              </a:buClr>
              <a:buSzPct val="75000"/>
              <a:buFont typeface="Wingdings" pitchFamily="2" charset="2"/>
              <a:buChar char=""/>
              <a:defRPr sz="120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5"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ShellMedium" panose="00000600000000000000" pitchFamily="50" charset="0"/>
                <a:ea typeface="+mn-ea"/>
                <a:cs typeface="Arial" pitchFamily="34" charset="0"/>
              </a:defRPr>
            </a:lvl1pPr>
          </a:lstStyle>
          <a:p>
            <a:pPr>
              <a:defRPr/>
            </a:pPr>
            <a:r>
              <a:rPr lang="en-GB" noProof="1"/>
              <a:t>Date Month 2016</a:t>
            </a:r>
          </a:p>
        </p:txBody>
      </p:sp>
      <p:sp>
        <p:nvSpPr>
          <p:cNvPr id="13"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ShellMedium" panose="00000600000000000000" pitchFamily="50" charset="0"/>
                <a:cs typeface="Arial" pitchFamily="34" charset="0"/>
              </a:defRPr>
            </a:lvl1pPr>
          </a:lstStyle>
          <a:p>
            <a:fld id="{D32BAE6A-B452-4007-8177-56DD051636F9}" type="slidenum">
              <a:rPr lang="en-GB" noProof="1" smtClean="0"/>
              <a:pPr/>
              <a:t>‹#›</a:t>
            </a:fld>
            <a:endParaRPr lang="en-GB" noProof="1"/>
          </a:p>
        </p:txBody>
      </p:sp>
      <p:sp>
        <p:nvSpPr>
          <p:cNvPr id="8"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ShellMedium" panose="00000600000000000000" pitchFamily="50" charset="0"/>
                <a:cs typeface="Arial" pitchFamily="34" charset="0"/>
              </a:defRPr>
            </a:lvl1pPr>
          </a:lstStyle>
          <a:p>
            <a:pPr>
              <a:defRPr/>
            </a:pPr>
            <a:r>
              <a:rPr lang="en-GB" noProof="1"/>
              <a:t>Footer </a:t>
            </a:r>
          </a:p>
        </p:txBody>
      </p:sp>
    </p:spTree>
    <p:extLst>
      <p:ext uri="{BB962C8B-B14F-4D97-AF65-F5344CB8AC3E}">
        <p14:creationId xmlns:p14="http://schemas.microsoft.com/office/powerpoint/2010/main" val="340067740"/>
      </p:ext>
    </p:extLst>
  </p:cSld>
  <p:clrMapOvr>
    <a:masterClrMapping/>
  </p:clrMapOvr>
  <p:transition/>
  <p:hf sldNum="0" hdr="0" ftr="0"/>
  <p:extLst>
    <p:ext uri="{DCECCB84-F9BA-43D5-87BE-67443E8EF086}">
      <p15:sldGuideLst xmlns:p15="http://schemas.microsoft.com/office/powerpoint/2012/main">
        <p15:guide id="1" orient="horz" pos="2160">
          <p15:clr>
            <a:srgbClr val="FBAE40"/>
          </p15:clr>
        </p15:guide>
        <p15:guide id="2" orient="horz" pos="813">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and Content - High Content">
    <p:spTree>
      <p:nvGrpSpPr>
        <p:cNvPr id="1" name=""/>
        <p:cNvGrpSpPr/>
        <p:nvPr/>
      </p:nvGrpSpPr>
      <p:grpSpPr>
        <a:xfrm>
          <a:off x="0" y="0"/>
          <a:ext cx="0" cy="0"/>
          <a:chOff x="0" y="0"/>
          <a:chExt cx="0" cy="0"/>
        </a:xfrm>
      </p:grpSpPr>
      <p:sp>
        <p:nvSpPr>
          <p:cNvPr id="34" name="Rectangle 2"/>
          <p:cNvSpPr>
            <a:spLocks noGrp="1" noChangeArrowheads="1"/>
          </p:cNvSpPr>
          <p:nvPr>
            <p:ph type="title"/>
          </p:nvPr>
        </p:nvSpPr>
        <p:spPr bwMode="auto">
          <a:xfrm>
            <a:off x="508000" y="712800"/>
            <a:ext cx="11171238" cy="752474"/>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a:defRPr lang="en-GB" sz="2400" b="0" kern="1200" cap="none" baseline="0" noProof="0" dirty="0" smtClean="0">
                <a:solidFill>
                  <a:schemeClr val="tx1"/>
                </a:solidFill>
                <a:latin typeface="ShellBold" panose="00000800000000000000" pitchFamily="50" charset="0"/>
                <a:ea typeface="+mj-ea"/>
                <a:cs typeface="+mj-cs"/>
              </a:defRPr>
            </a:lvl1pPr>
          </a:lstStyle>
          <a:p>
            <a:pPr lvl="0"/>
            <a:r>
              <a:rPr lang="en-US" noProof="0"/>
              <a:t>Click to edit Master title style</a:t>
            </a:r>
            <a:endParaRPr lang="en-GB" noProof="0" dirty="0"/>
          </a:p>
        </p:txBody>
      </p:sp>
      <p:sp>
        <p:nvSpPr>
          <p:cNvPr id="11" name="Content Placeholder 9"/>
          <p:cNvSpPr>
            <a:spLocks noGrp="1"/>
          </p:cNvSpPr>
          <p:nvPr>
            <p:ph sz="quarter" idx="11"/>
          </p:nvPr>
        </p:nvSpPr>
        <p:spPr>
          <a:xfrm>
            <a:off x="508000" y="1528763"/>
            <a:ext cx="11171238" cy="4830762"/>
          </a:xfrm>
        </p:spPr>
        <p:txBody>
          <a:bodyPr/>
          <a:lstStyle>
            <a:lvl1pPr marL="0" indent="0" defTabSz="357708">
              <a:lnSpc>
                <a:spcPct val="140000"/>
              </a:lnSpc>
              <a:spcBef>
                <a:spcPts val="0"/>
              </a:spcBef>
              <a:defRPr sz="1400"/>
            </a:lvl1pPr>
            <a:lvl2pPr marL="176400" indent="-176400" defTabSz="357708">
              <a:lnSpc>
                <a:spcPct val="140000"/>
              </a:lnSpc>
              <a:spcBef>
                <a:spcPts val="0"/>
              </a:spcBef>
              <a:defRPr sz="1400"/>
            </a:lvl2pPr>
            <a:lvl3pPr marL="354200" indent="-177800" defTabSz="357708">
              <a:lnSpc>
                <a:spcPct val="140000"/>
              </a:lnSpc>
              <a:spcBef>
                <a:spcPts val="0"/>
              </a:spcBef>
              <a:buClr>
                <a:schemeClr val="tx1"/>
              </a:buClr>
              <a:buSzPct val="75000"/>
              <a:buFont typeface="Wingdings" pitchFamily="2" charset="2"/>
              <a:buChar char=""/>
              <a:defRPr sz="1400"/>
            </a:lvl3pPr>
            <a:lvl4pPr marL="532000" indent="-177800" defTabSz="357708">
              <a:lnSpc>
                <a:spcPct val="140000"/>
              </a:lnSpc>
              <a:spcBef>
                <a:spcPts val="0"/>
              </a:spcBef>
              <a:buClr>
                <a:schemeClr val="tx1"/>
              </a:buClr>
              <a:buSzPct val="75000"/>
              <a:buFont typeface="Wingdings" pitchFamily="2" charset="2"/>
              <a:buChar char=""/>
              <a:defRPr sz="1400"/>
            </a:lvl4pPr>
            <a:lvl5pPr marL="684400" indent="-152400" defTabSz="357708">
              <a:lnSpc>
                <a:spcPct val="140000"/>
              </a:lnSpc>
              <a:spcBef>
                <a:spcPts val="0"/>
              </a:spcBef>
              <a:buClr>
                <a:schemeClr val="tx1"/>
              </a:buClr>
              <a:buSzPct val="75000"/>
              <a:buFont typeface="Wingdings" pitchFamily="2" charset="2"/>
              <a:buChar char=""/>
              <a:tabLst/>
              <a:defRPr sz="1200"/>
            </a:lvl5pPr>
            <a:lvl6pPr marL="824100" indent="-139700" defTabSz="357708">
              <a:lnSpc>
                <a:spcPct val="140000"/>
              </a:lnSpc>
              <a:buClr>
                <a:schemeClr val="tx1"/>
              </a:buClr>
              <a:buSzPct val="75000"/>
              <a:buFont typeface="Wingdings" pitchFamily="2" charset="2"/>
              <a:buChar char=""/>
              <a:defRPr sz="110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4"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ShellMedium" panose="00000600000000000000" pitchFamily="50" charset="0"/>
                <a:ea typeface="+mn-ea"/>
                <a:cs typeface="Arial" pitchFamily="34" charset="0"/>
              </a:defRPr>
            </a:lvl1pPr>
          </a:lstStyle>
          <a:p>
            <a:pPr>
              <a:defRPr/>
            </a:pPr>
            <a:r>
              <a:rPr lang="en-GB" noProof="1"/>
              <a:t>Date Month 2016</a:t>
            </a:r>
          </a:p>
        </p:txBody>
      </p:sp>
      <p:sp>
        <p:nvSpPr>
          <p:cNvPr id="16"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ShellMedium" panose="00000600000000000000" pitchFamily="50" charset="0"/>
                <a:cs typeface="Arial" pitchFamily="34" charset="0"/>
              </a:defRPr>
            </a:lvl1pPr>
          </a:lstStyle>
          <a:p>
            <a:fld id="{D32BAE6A-B452-4007-8177-56DD051636F9}" type="slidenum">
              <a:rPr lang="en-GB" noProof="1" smtClean="0"/>
              <a:pPr/>
              <a:t>‹#›</a:t>
            </a:fld>
            <a:endParaRPr lang="en-GB" noProof="1"/>
          </a:p>
        </p:txBody>
      </p:sp>
      <p:sp>
        <p:nvSpPr>
          <p:cNvPr id="17"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ShellMedium" panose="00000600000000000000" pitchFamily="50" charset="0"/>
                <a:cs typeface="Arial" pitchFamily="34" charset="0"/>
              </a:defRPr>
            </a:lvl1pPr>
          </a:lstStyle>
          <a:p>
            <a:pPr>
              <a:defRPr/>
            </a:pPr>
            <a:r>
              <a:rPr lang="en-GB" noProof="1"/>
              <a:t>Footer </a:t>
            </a:r>
          </a:p>
        </p:txBody>
      </p:sp>
    </p:spTree>
    <p:extLst>
      <p:ext uri="{BB962C8B-B14F-4D97-AF65-F5344CB8AC3E}">
        <p14:creationId xmlns:p14="http://schemas.microsoft.com/office/powerpoint/2010/main" val="4273414940"/>
      </p:ext>
    </p:extLst>
  </p:cSld>
  <p:clrMapOvr>
    <a:masterClrMapping/>
  </p:clrMapOvr>
  <p:transition/>
  <p:hf sldNum="0" hdr="0" ftr="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4" name="Rectangle 2"/>
          <p:cNvSpPr>
            <a:spLocks noGrp="1" noChangeArrowheads="1"/>
          </p:cNvSpPr>
          <p:nvPr>
            <p:ph type="title"/>
          </p:nvPr>
        </p:nvSpPr>
        <p:spPr bwMode="auto">
          <a:xfrm>
            <a:off x="508000" y="712800"/>
            <a:ext cx="11171238" cy="751631"/>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a:defRPr lang="en-US" sz="2400" b="0" kern="1200" cap="none" baseline="0" noProof="0" dirty="0" smtClean="0">
                <a:solidFill>
                  <a:schemeClr val="tx1"/>
                </a:solidFill>
                <a:latin typeface="ShellBold" panose="00000800000000000000" pitchFamily="50" charset="0"/>
                <a:ea typeface="+mj-ea"/>
                <a:cs typeface="+mj-cs"/>
              </a:defRPr>
            </a:lvl1pPr>
          </a:lstStyle>
          <a:p>
            <a:pPr lvl="0"/>
            <a:r>
              <a:rPr lang="en-US"/>
              <a:t>Click to edit Master title style</a:t>
            </a:r>
            <a:endParaRPr lang="en-GB" dirty="0"/>
          </a:p>
        </p:txBody>
      </p:sp>
      <p:sp>
        <p:nvSpPr>
          <p:cNvPr id="10" name="Content Placeholder 14"/>
          <p:cNvSpPr>
            <a:spLocks noGrp="1"/>
          </p:cNvSpPr>
          <p:nvPr>
            <p:ph sz="quarter" idx="13"/>
          </p:nvPr>
        </p:nvSpPr>
        <p:spPr>
          <a:xfrm>
            <a:off x="6215064" y="1528764"/>
            <a:ext cx="5464174" cy="4830761"/>
          </a:xfrm>
        </p:spPr>
        <p:txBody>
          <a:bodyPr/>
          <a:lstStyle>
            <a:lvl1pPr marL="0" indent="0">
              <a:spcAft>
                <a:spcPts val="0"/>
              </a:spcAft>
              <a:buClr>
                <a:schemeClr val="accent2"/>
              </a:buClr>
              <a:buSzPct val="85000"/>
              <a:buFont typeface="Wingdings" pitchFamily="2" charset="2"/>
              <a:buNone/>
              <a:defRPr sz="1800"/>
            </a:lvl1pPr>
            <a:lvl2pPr marL="230400" indent="-230400">
              <a:spcAft>
                <a:spcPts val="0"/>
              </a:spcAft>
              <a:buClr>
                <a:schemeClr val="accent2"/>
              </a:buClr>
              <a:buSzPct val="85000"/>
              <a:buFont typeface="Wingdings" pitchFamily="2" charset="2"/>
              <a:buChar char="n"/>
              <a:defRPr sz="1800"/>
            </a:lvl2pPr>
            <a:lvl3pPr marL="459000" indent="-228600">
              <a:spcBef>
                <a:spcPts val="0"/>
              </a:spcBef>
              <a:spcAft>
                <a:spcPts val="0"/>
              </a:spcAft>
              <a:buClr>
                <a:schemeClr val="tx1"/>
              </a:buClr>
              <a:buFont typeface="Wingdings" pitchFamily="2" charset="2"/>
              <a:buChar char=""/>
              <a:defRPr sz="1800"/>
            </a:lvl3pPr>
            <a:lvl4pPr marL="687600" indent="-228600">
              <a:spcBef>
                <a:spcPts val="0"/>
              </a:spcBef>
              <a:spcAft>
                <a:spcPts val="0"/>
              </a:spcAft>
              <a:buClr>
                <a:schemeClr val="tx1"/>
              </a:buClr>
              <a:buFont typeface="Wingdings" pitchFamily="2" charset="2"/>
              <a:buChar char=""/>
              <a:defRPr sz="1800"/>
            </a:lvl4pPr>
            <a:lvl5pPr marL="890800" indent="-203200">
              <a:spcBef>
                <a:spcPts val="0"/>
              </a:spcBef>
              <a:spcAft>
                <a:spcPts val="0"/>
              </a:spcAft>
              <a:buClr>
                <a:schemeClr val="tx1"/>
              </a:buClr>
              <a:buFont typeface="Wingdings" pitchFamily="2" charset="2"/>
              <a:buChar char=""/>
              <a:defRPr sz="1600"/>
            </a:lvl5pPr>
            <a:lvl6pPr marL="1043200" indent="-152400">
              <a:spcBef>
                <a:spcPts val="0"/>
              </a:spcBef>
              <a:spcAft>
                <a:spcPts val="0"/>
              </a:spcAft>
              <a:buClr>
                <a:schemeClr val="tx1"/>
              </a:buClr>
              <a:buFont typeface="Wingdings" pitchFamily="2" charset="2"/>
              <a:buChar char="n"/>
              <a:defRPr sz="120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Text Placeholder 43"/>
          <p:cNvSpPr>
            <a:spLocks noGrp="1"/>
          </p:cNvSpPr>
          <p:nvPr>
            <p:ph type="body" sz="quarter" idx="11"/>
          </p:nvPr>
        </p:nvSpPr>
        <p:spPr>
          <a:xfrm>
            <a:off x="508000" y="1528762"/>
            <a:ext cx="5468938" cy="4830763"/>
          </a:xfrm>
        </p:spPr>
        <p:txBody>
          <a:bodyPr/>
          <a:lstStyle>
            <a:lvl1pPr marL="0" indent="0">
              <a:spcAft>
                <a:spcPts val="0"/>
              </a:spcAft>
              <a:buClr>
                <a:schemeClr val="accent2"/>
              </a:buClr>
              <a:buSzPct val="85000"/>
              <a:buFont typeface="Wingdings" pitchFamily="2" charset="2"/>
              <a:buNone/>
              <a:defRPr sz="1800"/>
            </a:lvl1pPr>
            <a:lvl2pPr marL="230400" indent="-230400">
              <a:spcAft>
                <a:spcPts val="0"/>
              </a:spcAft>
              <a:buClr>
                <a:schemeClr val="accent2"/>
              </a:buClr>
              <a:buSzPct val="85000"/>
              <a:buFont typeface="Wingdings" pitchFamily="2" charset="2"/>
              <a:buChar char="n"/>
              <a:defRPr sz="1800"/>
            </a:lvl2pPr>
            <a:lvl3pPr marL="459000" indent="-228600">
              <a:spcAft>
                <a:spcPts val="0"/>
              </a:spcAft>
              <a:buClr>
                <a:schemeClr val="tx1"/>
              </a:buClr>
              <a:buFont typeface="Wingdings" pitchFamily="2" charset="2"/>
              <a:buChar char=""/>
              <a:defRPr sz="1800"/>
            </a:lvl3pPr>
            <a:lvl4pPr marL="687600" indent="-228600">
              <a:spcBef>
                <a:spcPts val="0"/>
              </a:spcBef>
              <a:spcAft>
                <a:spcPts val="0"/>
              </a:spcAft>
              <a:buClr>
                <a:schemeClr val="tx1"/>
              </a:buClr>
              <a:buFont typeface="Wingdings" pitchFamily="2" charset="2"/>
              <a:buChar char=""/>
              <a:defRPr sz="1800"/>
            </a:lvl4pPr>
            <a:lvl5pPr marL="890800" indent="-203200">
              <a:spcBef>
                <a:spcPts val="0"/>
              </a:spcBef>
              <a:spcAft>
                <a:spcPts val="0"/>
              </a:spcAft>
              <a:buClr>
                <a:schemeClr val="tx1"/>
              </a:buClr>
              <a:buFont typeface="Wingdings" pitchFamily="2" charset="2"/>
              <a:buChar char=""/>
              <a:defRPr sz="1600"/>
            </a:lvl5pPr>
            <a:lvl6pPr marL="1043200" indent="-152400">
              <a:spcBef>
                <a:spcPts val="0"/>
              </a:spcBef>
              <a:spcAft>
                <a:spcPts val="0"/>
              </a:spcAft>
              <a:buClr>
                <a:schemeClr val="tx1"/>
              </a:buClr>
              <a:buFont typeface="Wingdings" pitchFamily="2" charset="2"/>
              <a:buChar char=""/>
              <a:defRPr sz="120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6"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ShellMedium" panose="00000600000000000000" pitchFamily="50" charset="0"/>
                <a:ea typeface="+mn-ea"/>
                <a:cs typeface="Arial" pitchFamily="34" charset="0"/>
              </a:defRPr>
            </a:lvl1pPr>
          </a:lstStyle>
          <a:p>
            <a:pPr>
              <a:defRPr/>
            </a:pPr>
            <a:r>
              <a:rPr lang="en-GB" noProof="1"/>
              <a:t>Date Month 2016</a:t>
            </a:r>
          </a:p>
        </p:txBody>
      </p:sp>
      <p:sp>
        <p:nvSpPr>
          <p:cNvPr id="18"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ShellMedium" panose="00000600000000000000" pitchFamily="50" charset="0"/>
                <a:cs typeface="Arial" pitchFamily="34" charset="0"/>
              </a:defRPr>
            </a:lvl1pPr>
          </a:lstStyle>
          <a:p>
            <a:fld id="{D32BAE6A-B452-4007-8177-56DD051636F9}" type="slidenum">
              <a:rPr lang="en-GB" noProof="1" smtClean="0"/>
              <a:pPr/>
              <a:t>‹#›</a:t>
            </a:fld>
            <a:endParaRPr lang="en-GB" noProof="1"/>
          </a:p>
        </p:txBody>
      </p:sp>
      <p:sp>
        <p:nvSpPr>
          <p:cNvPr id="20"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ShellMedium" panose="00000600000000000000" pitchFamily="50" charset="0"/>
                <a:cs typeface="Arial" pitchFamily="34" charset="0"/>
              </a:defRPr>
            </a:lvl1pPr>
          </a:lstStyle>
          <a:p>
            <a:pPr>
              <a:defRPr/>
            </a:pPr>
            <a:r>
              <a:rPr lang="en-GB" noProof="1"/>
              <a:t>Footer </a:t>
            </a:r>
          </a:p>
        </p:txBody>
      </p:sp>
    </p:spTree>
    <p:extLst>
      <p:ext uri="{BB962C8B-B14F-4D97-AF65-F5344CB8AC3E}">
        <p14:creationId xmlns:p14="http://schemas.microsoft.com/office/powerpoint/2010/main" val="2712365917"/>
      </p:ext>
    </p:extLst>
  </p:cSld>
  <p:clrMapOvr>
    <a:masterClrMapping/>
  </p:clrMapOvr>
  <p:transition/>
  <p:hf sldNum="0" hdr="0" ftr="0"/>
  <p:extLst>
    <p:ext uri="{DCECCB84-F9BA-43D5-87BE-67443E8EF086}">
      <p15:sldGuideLst xmlns:p15="http://schemas.microsoft.com/office/powerpoint/2012/main">
        <p15:guide id="1" pos="3840">
          <p15:clr>
            <a:srgbClr val="FBAE40"/>
          </p15:clr>
        </p15:guide>
        <p15:guide id="2" pos="3765">
          <p15:clr>
            <a:srgbClr val="FBAE40"/>
          </p15:clr>
        </p15:guide>
        <p15:guide id="3" pos="3915">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wo Content - High Content">
    <p:spTree>
      <p:nvGrpSpPr>
        <p:cNvPr id="1" name=""/>
        <p:cNvGrpSpPr/>
        <p:nvPr/>
      </p:nvGrpSpPr>
      <p:grpSpPr>
        <a:xfrm>
          <a:off x="0" y="0"/>
          <a:ext cx="0" cy="0"/>
          <a:chOff x="0" y="0"/>
          <a:chExt cx="0" cy="0"/>
        </a:xfrm>
      </p:grpSpPr>
      <p:sp>
        <p:nvSpPr>
          <p:cNvPr id="34" name="Rectangle 2"/>
          <p:cNvSpPr>
            <a:spLocks noGrp="1" noChangeArrowheads="1"/>
          </p:cNvSpPr>
          <p:nvPr>
            <p:ph type="title"/>
          </p:nvPr>
        </p:nvSpPr>
        <p:spPr bwMode="auto">
          <a:xfrm>
            <a:off x="508000" y="712800"/>
            <a:ext cx="11171238" cy="752475"/>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a:defRPr lang="en-GB" dirty="0" smtClean="0">
                <a:latin typeface="ShellBold" panose="00000800000000000000" pitchFamily="50" charset="0"/>
              </a:defRPr>
            </a:lvl1pPr>
          </a:lstStyle>
          <a:p>
            <a:pPr lvl="0"/>
            <a:r>
              <a:rPr lang="en-US"/>
              <a:t>Click to edit Master title style</a:t>
            </a:r>
            <a:endParaRPr lang="en-GB" dirty="0"/>
          </a:p>
        </p:txBody>
      </p:sp>
      <p:sp>
        <p:nvSpPr>
          <p:cNvPr id="10" name="Content Placeholder 14"/>
          <p:cNvSpPr>
            <a:spLocks noGrp="1"/>
          </p:cNvSpPr>
          <p:nvPr>
            <p:ph sz="quarter" idx="13"/>
          </p:nvPr>
        </p:nvSpPr>
        <p:spPr>
          <a:xfrm>
            <a:off x="6215063" y="1528764"/>
            <a:ext cx="5464175" cy="4830762"/>
          </a:xfrm>
        </p:spPr>
        <p:txBody>
          <a:bodyPr/>
          <a:lstStyle>
            <a:lvl1pPr marL="0" indent="0">
              <a:lnSpc>
                <a:spcPct val="140000"/>
              </a:lnSpc>
              <a:spcAft>
                <a:spcPts val="0"/>
              </a:spcAft>
              <a:buClr>
                <a:schemeClr val="accent2"/>
              </a:buClr>
              <a:buSzPct val="85000"/>
              <a:buFont typeface="Wingdings" pitchFamily="2" charset="2"/>
              <a:buNone/>
              <a:defRPr sz="1400"/>
            </a:lvl1pPr>
            <a:lvl2pPr marL="176400" indent="-176400">
              <a:lnSpc>
                <a:spcPct val="140000"/>
              </a:lnSpc>
              <a:spcBef>
                <a:spcPts val="0"/>
              </a:spcBef>
              <a:spcAft>
                <a:spcPts val="0"/>
              </a:spcAft>
              <a:buClr>
                <a:schemeClr val="accent2"/>
              </a:buClr>
              <a:buSzPct val="85000"/>
              <a:buFont typeface="Wingdings" pitchFamily="2" charset="2"/>
              <a:buChar char="n"/>
              <a:defRPr sz="1400"/>
            </a:lvl2pPr>
            <a:lvl3pPr marL="354200" indent="-177800">
              <a:lnSpc>
                <a:spcPct val="140000"/>
              </a:lnSpc>
              <a:spcBef>
                <a:spcPts val="0"/>
              </a:spcBef>
              <a:spcAft>
                <a:spcPts val="0"/>
              </a:spcAft>
              <a:buClr>
                <a:schemeClr val="tx1"/>
              </a:buClr>
              <a:buFont typeface="Wingdings" pitchFamily="2" charset="2"/>
              <a:buChar char="n"/>
              <a:defRPr sz="1400"/>
            </a:lvl3pPr>
            <a:lvl4pPr marL="532000" indent="-177800">
              <a:lnSpc>
                <a:spcPct val="140000"/>
              </a:lnSpc>
              <a:spcBef>
                <a:spcPts val="0"/>
              </a:spcBef>
              <a:spcAft>
                <a:spcPts val="0"/>
              </a:spcAft>
              <a:buClr>
                <a:schemeClr val="tx1"/>
              </a:buClr>
              <a:buFont typeface="Wingdings" pitchFamily="2" charset="2"/>
              <a:buChar char="n"/>
              <a:defRPr sz="1400"/>
            </a:lvl4pPr>
            <a:lvl5pPr marL="684400" indent="-152400">
              <a:lnSpc>
                <a:spcPct val="140000"/>
              </a:lnSpc>
              <a:spcBef>
                <a:spcPts val="0"/>
              </a:spcBef>
              <a:spcAft>
                <a:spcPts val="0"/>
              </a:spcAft>
              <a:buClr>
                <a:schemeClr val="tx1"/>
              </a:buClr>
              <a:buFont typeface="Wingdings" pitchFamily="2" charset="2"/>
              <a:buChar char="n"/>
              <a:defRPr sz="1200"/>
            </a:lvl5pPr>
            <a:lvl6pPr marL="824100" indent="-139700">
              <a:lnSpc>
                <a:spcPct val="140000"/>
              </a:lnSpc>
              <a:spcBef>
                <a:spcPts val="0"/>
              </a:spcBef>
              <a:spcAft>
                <a:spcPts val="0"/>
              </a:spcAft>
              <a:buClr>
                <a:schemeClr val="tx1"/>
              </a:buClr>
              <a:buFont typeface="Wingdings" pitchFamily="2" charset="2"/>
              <a:buChar char="n"/>
              <a:tabLst/>
              <a:defRPr sz="110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Text Placeholder 43"/>
          <p:cNvSpPr>
            <a:spLocks noGrp="1"/>
          </p:cNvSpPr>
          <p:nvPr>
            <p:ph type="body" sz="quarter" idx="11"/>
          </p:nvPr>
        </p:nvSpPr>
        <p:spPr>
          <a:xfrm>
            <a:off x="508000" y="1528762"/>
            <a:ext cx="5468938" cy="4830763"/>
          </a:xfrm>
        </p:spPr>
        <p:txBody>
          <a:bodyPr/>
          <a:lstStyle>
            <a:lvl1pPr marL="0" indent="0">
              <a:lnSpc>
                <a:spcPct val="140000"/>
              </a:lnSpc>
              <a:spcAft>
                <a:spcPts val="0"/>
              </a:spcAft>
              <a:buClr>
                <a:schemeClr val="accent2"/>
              </a:buClr>
              <a:buSzPct val="85000"/>
              <a:buFont typeface="Wingdings" pitchFamily="2" charset="2"/>
              <a:buNone/>
              <a:defRPr sz="1400"/>
            </a:lvl1pPr>
            <a:lvl2pPr marL="176400" indent="-176400">
              <a:lnSpc>
                <a:spcPct val="140000"/>
              </a:lnSpc>
              <a:spcAft>
                <a:spcPts val="0"/>
              </a:spcAft>
              <a:buClr>
                <a:schemeClr val="accent2"/>
              </a:buClr>
              <a:buSzPct val="85000"/>
              <a:buFont typeface="Wingdings" pitchFamily="2" charset="2"/>
              <a:buChar char="n"/>
              <a:defRPr sz="1400"/>
            </a:lvl2pPr>
            <a:lvl3pPr marL="354200" indent="-177800">
              <a:lnSpc>
                <a:spcPct val="140000"/>
              </a:lnSpc>
              <a:spcAft>
                <a:spcPts val="0"/>
              </a:spcAft>
              <a:buClr>
                <a:schemeClr val="tx1"/>
              </a:buClr>
              <a:buFont typeface="Wingdings" pitchFamily="2" charset="2"/>
              <a:buChar char=""/>
              <a:defRPr sz="1400"/>
            </a:lvl3pPr>
            <a:lvl4pPr marL="532000" indent="-177800">
              <a:lnSpc>
                <a:spcPct val="140000"/>
              </a:lnSpc>
              <a:spcAft>
                <a:spcPts val="0"/>
              </a:spcAft>
              <a:buClr>
                <a:schemeClr val="tx1"/>
              </a:buClr>
              <a:buFont typeface="Wingdings" pitchFamily="2" charset="2"/>
              <a:buChar char="n"/>
              <a:defRPr sz="1400"/>
            </a:lvl4pPr>
            <a:lvl5pPr marL="684400" indent="-152400">
              <a:lnSpc>
                <a:spcPct val="140000"/>
              </a:lnSpc>
              <a:spcBef>
                <a:spcPts val="0"/>
              </a:spcBef>
              <a:spcAft>
                <a:spcPts val="0"/>
              </a:spcAft>
              <a:buClr>
                <a:schemeClr val="tx1"/>
              </a:buClr>
              <a:buFont typeface="Wingdings" pitchFamily="2" charset="2"/>
              <a:buChar char="n"/>
              <a:defRPr sz="1200"/>
            </a:lvl5pPr>
            <a:lvl6pPr marL="824100" indent="-139700">
              <a:lnSpc>
                <a:spcPct val="140000"/>
              </a:lnSpc>
              <a:spcBef>
                <a:spcPts val="0"/>
              </a:spcBef>
              <a:spcAft>
                <a:spcPts val="0"/>
              </a:spcAft>
              <a:buClr>
                <a:schemeClr val="tx1"/>
              </a:buClr>
              <a:buFont typeface="Wingdings" pitchFamily="2" charset="2"/>
              <a:buChar char="n"/>
              <a:defRPr sz="110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6"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ShellMedium" panose="00000600000000000000" pitchFamily="50" charset="0"/>
                <a:ea typeface="+mn-ea"/>
                <a:cs typeface="Arial" pitchFamily="34" charset="0"/>
              </a:defRPr>
            </a:lvl1pPr>
          </a:lstStyle>
          <a:p>
            <a:pPr>
              <a:defRPr/>
            </a:pPr>
            <a:r>
              <a:rPr lang="en-GB" noProof="1"/>
              <a:t>Date Month 2016</a:t>
            </a:r>
          </a:p>
        </p:txBody>
      </p:sp>
      <p:sp>
        <p:nvSpPr>
          <p:cNvPr id="18"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ShellMedium" panose="00000600000000000000" pitchFamily="50" charset="0"/>
                <a:cs typeface="Arial" pitchFamily="34" charset="0"/>
              </a:defRPr>
            </a:lvl1pPr>
          </a:lstStyle>
          <a:p>
            <a:fld id="{D32BAE6A-B452-4007-8177-56DD051636F9}" type="slidenum">
              <a:rPr lang="en-GB" noProof="1" smtClean="0"/>
              <a:pPr/>
              <a:t>‹#›</a:t>
            </a:fld>
            <a:endParaRPr lang="en-GB" noProof="1"/>
          </a:p>
        </p:txBody>
      </p:sp>
      <p:sp>
        <p:nvSpPr>
          <p:cNvPr id="20"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ShellMedium" panose="00000600000000000000" pitchFamily="50" charset="0"/>
                <a:cs typeface="Arial" pitchFamily="34" charset="0"/>
              </a:defRPr>
            </a:lvl1pPr>
          </a:lstStyle>
          <a:p>
            <a:pPr>
              <a:defRPr/>
            </a:pPr>
            <a:r>
              <a:rPr lang="en-GB" noProof="1"/>
              <a:t>Footer </a:t>
            </a:r>
          </a:p>
        </p:txBody>
      </p:sp>
    </p:spTree>
    <p:extLst>
      <p:ext uri="{BB962C8B-B14F-4D97-AF65-F5344CB8AC3E}">
        <p14:creationId xmlns:p14="http://schemas.microsoft.com/office/powerpoint/2010/main" val="3184942859"/>
      </p:ext>
    </p:extLst>
  </p:cSld>
  <p:clrMapOvr>
    <a:masterClrMapping/>
  </p:clrMapOvr>
  <p:transition/>
  <p:hf sldNum="0" hdr="0" ftr="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4 Graphs">
    <p:spTree>
      <p:nvGrpSpPr>
        <p:cNvPr id="1" name=""/>
        <p:cNvGrpSpPr/>
        <p:nvPr/>
      </p:nvGrpSpPr>
      <p:grpSpPr>
        <a:xfrm>
          <a:off x="0" y="0"/>
          <a:ext cx="0" cy="0"/>
          <a:chOff x="0" y="0"/>
          <a:chExt cx="0" cy="0"/>
        </a:xfrm>
      </p:grpSpPr>
      <p:sp>
        <p:nvSpPr>
          <p:cNvPr id="67" name="Content Placeholder 51"/>
          <p:cNvSpPr>
            <a:spLocks noGrp="1"/>
          </p:cNvSpPr>
          <p:nvPr>
            <p:ph sz="quarter" idx="29" hasCustomPrompt="1"/>
          </p:nvPr>
        </p:nvSpPr>
        <p:spPr>
          <a:xfrm>
            <a:off x="509312" y="6201069"/>
            <a:ext cx="5543051" cy="158455"/>
          </a:xfrm>
        </p:spPr>
        <p:txBody>
          <a:bodyPr wrap="square">
            <a:noAutofit/>
          </a:bodyPr>
          <a:lstStyle>
            <a:lvl1pPr>
              <a:defRPr sz="850" cap="none" baseline="0">
                <a:solidFill>
                  <a:schemeClr val="tx1"/>
                </a:solidFill>
                <a:latin typeface="ShellMedium" panose="00000600000000000000" pitchFamily="50" charset="0"/>
              </a:defRPr>
            </a:lvl1pPr>
          </a:lstStyle>
          <a:p>
            <a:pPr lvl="0"/>
            <a:r>
              <a:rPr lang="en-GB" dirty="0"/>
              <a:t>Click to edit source</a:t>
            </a:r>
          </a:p>
        </p:txBody>
      </p:sp>
      <p:sp>
        <p:nvSpPr>
          <p:cNvPr id="32" name="Rectangle 2"/>
          <p:cNvSpPr>
            <a:spLocks noGrp="1" noChangeArrowheads="1"/>
          </p:cNvSpPr>
          <p:nvPr>
            <p:ph type="title"/>
          </p:nvPr>
        </p:nvSpPr>
        <p:spPr bwMode="auto">
          <a:xfrm>
            <a:off x="508000" y="712800"/>
            <a:ext cx="11171237" cy="752475"/>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a:defRPr lang="en-GB" noProof="0" dirty="0" smtClean="0">
                <a:latin typeface="ShellBold" panose="00000800000000000000" pitchFamily="50" charset="0"/>
              </a:defRPr>
            </a:lvl1pPr>
          </a:lstStyle>
          <a:p>
            <a:pPr lvl="0"/>
            <a:r>
              <a:rPr lang="en-US" noProof="0"/>
              <a:t>Click to edit Master title style</a:t>
            </a:r>
            <a:endParaRPr lang="en-GB" noProof="0" dirty="0"/>
          </a:p>
        </p:txBody>
      </p:sp>
      <p:sp>
        <p:nvSpPr>
          <p:cNvPr id="39" name="Content Placeholder 51"/>
          <p:cNvSpPr>
            <a:spLocks noGrp="1"/>
          </p:cNvSpPr>
          <p:nvPr>
            <p:ph sz="quarter" idx="45" hasCustomPrompt="1"/>
          </p:nvPr>
        </p:nvSpPr>
        <p:spPr>
          <a:xfrm>
            <a:off x="508000" y="4199574"/>
            <a:ext cx="5468938" cy="256352"/>
          </a:xfrm>
        </p:spPr>
        <p:txBody>
          <a:bodyPr vert="horz" wrap="square" lIns="0" tIns="0" rIns="0" bIns="0" rtlCol="0">
            <a:spAutoFit/>
          </a:bodyPr>
          <a:lstStyle>
            <a:lvl1pPr>
              <a:defRPr lang="nl-NL" sz="1400" kern="1200" baseline="0" dirty="0">
                <a:solidFill>
                  <a:schemeClr val="tx1"/>
                </a:solidFill>
                <a:latin typeface="+mn-lt"/>
                <a:ea typeface="+mn-ea"/>
                <a:cs typeface="+mn-cs"/>
              </a:defRPr>
            </a:lvl1pPr>
          </a:lstStyle>
          <a:p>
            <a:pPr marL="0" lvl="0" indent="0" algn="l" defTabSz="1219170" rtl="0" eaLnBrk="1" latinLnBrk="0" hangingPunct="1">
              <a:lnSpc>
                <a:spcPct val="119000"/>
              </a:lnSpc>
              <a:spcBef>
                <a:spcPts val="0"/>
              </a:spcBef>
              <a:spcAft>
                <a:spcPts val="0"/>
              </a:spcAft>
              <a:buClr>
                <a:srgbClr val="F7D117"/>
              </a:buClr>
              <a:buSzPct val="120000"/>
              <a:buFont typeface="Wingdings" pitchFamily="2" charset="2"/>
              <a:buNone/>
            </a:pPr>
            <a:r>
              <a:rPr lang="en-GB" dirty="0"/>
              <a:t>Click to edit Unit of measure</a:t>
            </a:r>
          </a:p>
        </p:txBody>
      </p:sp>
      <p:sp>
        <p:nvSpPr>
          <p:cNvPr id="40" name="Content Placeholder 51"/>
          <p:cNvSpPr>
            <a:spLocks noGrp="1"/>
          </p:cNvSpPr>
          <p:nvPr>
            <p:ph sz="quarter" idx="46" hasCustomPrompt="1"/>
          </p:nvPr>
        </p:nvSpPr>
        <p:spPr>
          <a:xfrm>
            <a:off x="508000" y="3864611"/>
            <a:ext cx="5468938" cy="293029"/>
          </a:xfrm>
        </p:spPr>
        <p:txBody>
          <a:bodyPr vert="horz" wrap="square" lIns="0" tIns="0" rIns="0" bIns="0" rtlCol="0">
            <a:spAutoFit/>
          </a:bodyPr>
          <a:lstStyle>
            <a:lvl1pPr>
              <a:defRPr lang="nl-NL" sz="1600" kern="1200" cap="none" baseline="0" dirty="0">
                <a:solidFill>
                  <a:schemeClr val="tx1"/>
                </a:solidFill>
                <a:latin typeface="ShellBold" panose="00000800000000000000" pitchFamily="50" charset="0"/>
                <a:ea typeface="+mn-ea"/>
                <a:cs typeface="+mn-cs"/>
              </a:defRPr>
            </a:lvl1pPr>
          </a:lstStyle>
          <a:p>
            <a:pPr marL="0" lvl="0" indent="0" algn="l" defTabSz="1219170" rtl="0" eaLnBrk="1" latinLnBrk="0" hangingPunct="1">
              <a:lnSpc>
                <a:spcPct val="119000"/>
              </a:lnSpc>
              <a:spcBef>
                <a:spcPts val="0"/>
              </a:spcBef>
              <a:spcAft>
                <a:spcPts val="0"/>
              </a:spcAft>
              <a:buClr>
                <a:srgbClr val="F7D117"/>
              </a:buClr>
              <a:buSzPct val="120000"/>
              <a:buFont typeface="Wingdings" pitchFamily="2" charset="2"/>
              <a:buNone/>
            </a:pPr>
            <a:r>
              <a:rPr lang="en-GB" dirty="0"/>
              <a:t>Chart title appears here</a:t>
            </a:r>
          </a:p>
        </p:txBody>
      </p:sp>
      <p:cxnSp>
        <p:nvCxnSpPr>
          <p:cNvPr id="41" name="Straight Connector 40"/>
          <p:cNvCxnSpPr/>
          <p:nvPr/>
        </p:nvCxnSpPr>
        <p:spPr>
          <a:xfrm>
            <a:off x="508000" y="4141370"/>
            <a:ext cx="5468938" cy="941"/>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sp>
        <p:nvSpPr>
          <p:cNvPr id="42" name="Chart Placeholder 16"/>
          <p:cNvSpPr>
            <a:spLocks noGrp="1"/>
          </p:cNvSpPr>
          <p:nvPr>
            <p:ph type="chart" sz="quarter" idx="47"/>
          </p:nvPr>
        </p:nvSpPr>
        <p:spPr>
          <a:xfrm>
            <a:off x="508000" y="4456229"/>
            <a:ext cx="5468938" cy="1623641"/>
          </a:xfrm>
        </p:spPr>
        <p:txBody>
          <a:bodyPr>
            <a:normAutofit/>
          </a:bodyPr>
          <a:lstStyle>
            <a:lvl1pPr>
              <a:defRPr sz="1400">
                <a:solidFill>
                  <a:schemeClr val="tx1"/>
                </a:solidFill>
                <a:latin typeface="+mn-lt"/>
              </a:defRPr>
            </a:lvl1pPr>
          </a:lstStyle>
          <a:p>
            <a:r>
              <a:rPr lang="en-US"/>
              <a:t>Click icon to add chart</a:t>
            </a:r>
            <a:endParaRPr lang="nl-NL" dirty="0"/>
          </a:p>
        </p:txBody>
      </p:sp>
      <p:cxnSp>
        <p:nvCxnSpPr>
          <p:cNvPr id="43" name="Straight Connector 42"/>
          <p:cNvCxnSpPr/>
          <p:nvPr/>
        </p:nvCxnSpPr>
        <p:spPr>
          <a:xfrm flipV="1">
            <a:off x="508000" y="5966640"/>
            <a:ext cx="5468938" cy="188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99" name="Content Placeholder 51"/>
          <p:cNvSpPr>
            <a:spLocks noGrp="1"/>
          </p:cNvSpPr>
          <p:nvPr>
            <p:ph sz="quarter" idx="54" hasCustomPrompt="1"/>
          </p:nvPr>
        </p:nvSpPr>
        <p:spPr>
          <a:xfrm>
            <a:off x="508000" y="1863726"/>
            <a:ext cx="5468938" cy="256352"/>
          </a:xfrm>
        </p:spPr>
        <p:txBody>
          <a:bodyPr vert="horz" wrap="square" lIns="0" tIns="0" rIns="0" bIns="0" rtlCol="0">
            <a:spAutoFit/>
          </a:bodyPr>
          <a:lstStyle>
            <a:lvl1pPr>
              <a:defRPr lang="nl-NL" sz="1400" kern="1200" baseline="0" dirty="0">
                <a:solidFill>
                  <a:schemeClr val="tx1"/>
                </a:solidFill>
                <a:latin typeface="+mn-lt"/>
                <a:ea typeface="+mn-ea"/>
                <a:cs typeface="+mn-cs"/>
              </a:defRPr>
            </a:lvl1pPr>
          </a:lstStyle>
          <a:p>
            <a:pPr marL="0" lvl="0" indent="0" algn="l" defTabSz="1219170" rtl="0" eaLnBrk="1" latinLnBrk="0" hangingPunct="1">
              <a:lnSpc>
                <a:spcPct val="119000"/>
              </a:lnSpc>
              <a:spcBef>
                <a:spcPts val="0"/>
              </a:spcBef>
              <a:spcAft>
                <a:spcPts val="0"/>
              </a:spcAft>
              <a:buClr>
                <a:srgbClr val="F7D117"/>
              </a:buClr>
              <a:buSzPct val="120000"/>
              <a:buFont typeface="Wingdings" pitchFamily="2" charset="2"/>
              <a:buNone/>
            </a:pPr>
            <a:r>
              <a:rPr lang="en-GB" dirty="0"/>
              <a:t>Click to edit Unit of measure</a:t>
            </a:r>
          </a:p>
        </p:txBody>
      </p:sp>
      <p:sp>
        <p:nvSpPr>
          <p:cNvPr id="100" name="Content Placeholder 51"/>
          <p:cNvSpPr>
            <a:spLocks noGrp="1"/>
          </p:cNvSpPr>
          <p:nvPr>
            <p:ph sz="quarter" idx="55" hasCustomPrompt="1"/>
          </p:nvPr>
        </p:nvSpPr>
        <p:spPr>
          <a:xfrm>
            <a:off x="508000" y="1528763"/>
            <a:ext cx="5468938" cy="293029"/>
          </a:xfrm>
        </p:spPr>
        <p:txBody>
          <a:bodyPr vert="horz" wrap="square" lIns="0" tIns="0" rIns="0" bIns="0" rtlCol="0">
            <a:spAutoFit/>
          </a:bodyPr>
          <a:lstStyle>
            <a:lvl1pPr>
              <a:defRPr lang="nl-NL" sz="1600" kern="1200" cap="none" baseline="0" dirty="0">
                <a:solidFill>
                  <a:schemeClr val="tx1"/>
                </a:solidFill>
                <a:latin typeface="ShellBold" panose="00000800000000000000" pitchFamily="50" charset="0"/>
                <a:ea typeface="+mn-ea"/>
                <a:cs typeface="+mn-cs"/>
              </a:defRPr>
            </a:lvl1pPr>
          </a:lstStyle>
          <a:p>
            <a:pPr marL="0" lvl="0" indent="0" algn="l" defTabSz="1219170" rtl="0" eaLnBrk="1" latinLnBrk="0" hangingPunct="1">
              <a:lnSpc>
                <a:spcPct val="119000"/>
              </a:lnSpc>
              <a:spcBef>
                <a:spcPts val="0"/>
              </a:spcBef>
              <a:spcAft>
                <a:spcPts val="0"/>
              </a:spcAft>
              <a:buClr>
                <a:srgbClr val="F7D117"/>
              </a:buClr>
              <a:buSzPct val="120000"/>
              <a:buFont typeface="Wingdings" pitchFamily="2" charset="2"/>
              <a:buNone/>
            </a:pPr>
            <a:r>
              <a:rPr lang="en-GB" dirty="0"/>
              <a:t>Chart title appears here</a:t>
            </a:r>
          </a:p>
        </p:txBody>
      </p:sp>
      <p:cxnSp>
        <p:nvCxnSpPr>
          <p:cNvPr id="101" name="Straight Connector 100"/>
          <p:cNvCxnSpPr/>
          <p:nvPr/>
        </p:nvCxnSpPr>
        <p:spPr>
          <a:xfrm>
            <a:off x="508000" y="1805522"/>
            <a:ext cx="5468938" cy="941"/>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sp>
        <p:nvSpPr>
          <p:cNvPr id="102" name="Chart Placeholder 16"/>
          <p:cNvSpPr>
            <a:spLocks noGrp="1"/>
          </p:cNvSpPr>
          <p:nvPr>
            <p:ph type="chart" sz="quarter" idx="56"/>
          </p:nvPr>
        </p:nvSpPr>
        <p:spPr>
          <a:xfrm>
            <a:off x="508000" y="2120382"/>
            <a:ext cx="5468938" cy="1623641"/>
          </a:xfrm>
        </p:spPr>
        <p:txBody>
          <a:bodyPr>
            <a:normAutofit/>
          </a:bodyPr>
          <a:lstStyle>
            <a:lvl1pPr>
              <a:defRPr sz="1400">
                <a:solidFill>
                  <a:schemeClr val="tx1"/>
                </a:solidFill>
                <a:latin typeface="+mn-lt"/>
              </a:defRPr>
            </a:lvl1pPr>
          </a:lstStyle>
          <a:p>
            <a:r>
              <a:rPr lang="en-US"/>
              <a:t>Click icon to add chart</a:t>
            </a:r>
            <a:endParaRPr lang="nl-NL" dirty="0"/>
          </a:p>
        </p:txBody>
      </p:sp>
      <p:cxnSp>
        <p:nvCxnSpPr>
          <p:cNvPr id="103" name="Straight Connector 102"/>
          <p:cNvCxnSpPr/>
          <p:nvPr/>
        </p:nvCxnSpPr>
        <p:spPr>
          <a:xfrm flipV="1">
            <a:off x="508000" y="3732357"/>
            <a:ext cx="5468938" cy="188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104" name="Content Placeholder 51"/>
          <p:cNvSpPr>
            <a:spLocks noGrp="1"/>
          </p:cNvSpPr>
          <p:nvPr>
            <p:ph sz="quarter" idx="57" hasCustomPrompt="1"/>
          </p:nvPr>
        </p:nvSpPr>
        <p:spPr>
          <a:xfrm>
            <a:off x="6215063" y="4199574"/>
            <a:ext cx="5464175" cy="256352"/>
          </a:xfrm>
        </p:spPr>
        <p:txBody>
          <a:bodyPr vert="horz" wrap="square" lIns="0" tIns="0" rIns="0" bIns="0" rtlCol="0">
            <a:spAutoFit/>
          </a:bodyPr>
          <a:lstStyle>
            <a:lvl1pPr>
              <a:defRPr lang="nl-NL" sz="1400" kern="1200" baseline="0" dirty="0">
                <a:solidFill>
                  <a:schemeClr val="tx1"/>
                </a:solidFill>
                <a:latin typeface="+mn-lt"/>
                <a:ea typeface="+mn-ea"/>
                <a:cs typeface="+mn-cs"/>
              </a:defRPr>
            </a:lvl1pPr>
          </a:lstStyle>
          <a:p>
            <a:pPr marL="0" lvl="0" indent="0" algn="l" defTabSz="1219170" rtl="0" eaLnBrk="1" latinLnBrk="0" hangingPunct="1">
              <a:lnSpc>
                <a:spcPct val="119000"/>
              </a:lnSpc>
              <a:spcBef>
                <a:spcPts val="0"/>
              </a:spcBef>
              <a:spcAft>
                <a:spcPts val="0"/>
              </a:spcAft>
              <a:buClr>
                <a:srgbClr val="F7D117"/>
              </a:buClr>
              <a:buSzPct val="120000"/>
              <a:buFont typeface="Wingdings" pitchFamily="2" charset="2"/>
              <a:buNone/>
            </a:pPr>
            <a:r>
              <a:rPr lang="en-GB" dirty="0"/>
              <a:t>Click to edit Unit of measure</a:t>
            </a:r>
          </a:p>
        </p:txBody>
      </p:sp>
      <p:sp>
        <p:nvSpPr>
          <p:cNvPr id="105" name="Content Placeholder 51"/>
          <p:cNvSpPr>
            <a:spLocks noGrp="1"/>
          </p:cNvSpPr>
          <p:nvPr>
            <p:ph sz="quarter" idx="58" hasCustomPrompt="1"/>
          </p:nvPr>
        </p:nvSpPr>
        <p:spPr>
          <a:xfrm>
            <a:off x="6215063" y="3864611"/>
            <a:ext cx="5464175" cy="293029"/>
          </a:xfrm>
        </p:spPr>
        <p:txBody>
          <a:bodyPr vert="horz" wrap="square" lIns="0" tIns="0" rIns="0" bIns="0" rtlCol="0">
            <a:spAutoFit/>
          </a:bodyPr>
          <a:lstStyle>
            <a:lvl1pPr>
              <a:defRPr lang="nl-NL" sz="1600" kern="1200" cap="none" baseline="0" dirty="0">
                <a:solidFill>
                  <a:schemeClr val="tx1"/>
                </a:solidFill>
                <a:latin typeface="ShellBold" panose="00000800000000000000" pitchFamily="50" charset="0"/>
                <a:ea typeface="+mn-ea"/>
                <a:cs typeface="+mn-cs"/>
              </a:defRPr>
            </a:lvl1pPr>
          </a:lstStyle>
          <a:p>
            <a:pPr marL="0" lvl="0" indent="0" algn="l" defTabSz="1219170" rtl="0" eaLnBrk="1" latinLnBrk="0" hangingPunct="1">
              <a:lnSpc>
                <a:spcPct val="119000"/>
              </a:lnSpc>
              <a:spcBef>
                <a:spcPts val="0"/>
              </a:spcBef>
              <a:spcAft>
                <a:spcPts val="0"/>
              </a:spcAft>
              <a:buClr>
                <a:srgbClr val="F7D117"/>
              </a:buClr>
              <a:buSzPct val="120000"/>
              <a:buFont typeface="Wingdings" pitchFamily="2" charset="2"/>
              <a:buNone/>
            </a:pPr>
            <a:r>
              <a:rPr lang="en-GB" dirty="0"/>
              <a:t>Chart title appears here</a:t>
            </a:r>
          </a:p>
        </p:txBody>
      </p:sp>
      <p:cxnSp>
        <p:nvCxnSpPr>
          <p:cNvPr id="106" name="Straight Connector 105"/>
          <p:cNvCxnSpPr/>
          <p:nvPr/>
        </p:nvCxnSpPr>
        <p:spPr>
          <a:xfrm>
            <a:off x="6215063" y="4141387"/>
            <a:ext cx="5464175" cy="914"/>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sp>
        <p:nvSpPr>
          <p:cNvPr id="107" name="Chart Placeholder 16"/>
          <p:cNvSpPr>
            <a:spLocks noGrp="1"/>
          </p:cNvSpPr>
          <p:nvPr>
            <p:ph type="chart" sz="quarter" idx="59"/>
          </p:nvPr>
        </p:nvSpPr>
        <p:spPr>
          <a:xfrm>
            <a:off x="6215063" y="4456229"/>
            <a:ext cx="5464175" cy="1623641"/>
          </a:xfrm>
        </p:spPr>
        <p:txBody>
          <a:bodyPr>
            <a:normAutofit/>
          </a:bodyPr>
          <a:lstStyle>
            <a:lvl1pPr>
              <a:defRPr sz="1400">
                <a:solidFill>
                  <a:schemeClr val="tx1"/>
                </a:solidFill>
                <a:latin typeface="+mn-lt"/>
              </a:defRPr>
            </a:lvl1pPr>
          </a:lstStyle>
          <a:p>
            <a:r>
              <a:rPr lang="en-US"/>
              <a:t>Click icon to add chart</a:t>
            </a:r>
            <a:endParaRPr lang="nl-NL" dirty="0"/>
          </a:p>
        </p:txBody>
      </p:sp>
      <p:cxnSp>
        <p:nvCxnSpPr>
          <p:cNvPr id="108" name="Straight Connector 107"/>
          <p:cNvCxnSpPr/>
          <p:nvPr/>
        </p:nvCxnSpPr>
        <p:spPr>
          <a:xfrm flipV="1">
            <a:off x="6215063" y="5966657"/>
            <a:ext cx="5464175" cy="1829"/>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109" name="Content Placeholder 51"/>
          <p:cNvSpPr>
            <a:spLocks noGrp="1"/>
          </p:cNvSpPr>
          <p:nvPr>
            <p:ph sz="quarter" idx="60" hasCustomPrompt="1"/>
          </p:nvPr>
        </p:nvSpPr>
        <p:spPr>
          <a:xfrm>
            <a:off x="6215063" y="1863726"/>
            <a:ext cx="5464175" cy="256352"/>
          </a:xfrm>
        </p:spPr>
        <p:txBody>
          <a:bodyPr vert="horz" wrap="square" lIns="0" tIns="0" rIns="0" bIns="0" rtlCol="0">
            <a:spAutoFit/>
          </a:bodyPr>
          <a:lstStyle>
            <a:lvl1pPr>
              <a:defRPr lang="nl-NL" sz="1400" kern="1200" baseline="0" dirty="0">
                <a:solidFill>
                  <a:schemeClr val="tx1"/>
                </a:solidFill>
                <a:latin typeface="+mn-lt"/>
                <a:ea typeface="+mn-ea"/>
                <a:cs typeface="+mn-cs"/>
              </a:defRPr>
            </a:lvl1pPr>
          </a:lstStyle>
          <a:p>
            <a:pPr marL="0" lvl="0" indent="0" algn="l" defTabSz="1219170" rtl="0" eaLnBrk="1" latinLnBrk="0" hangingPunct="1">
              <a:lnSpc>
                <a:spcPct val="119000"/>
              </a:lnSpc>
              <a:spcBef>
                <a:spcPts val="0"/>
              </a:spcBef>
              <a:spcAft>
                <a:spcPts val="0"/>
              </a:spcAft>
              <a:buClr>
                <a:srgbClr val="F7D117"/>
              </a:buClr>
              <a:buSzPct val="120000"/>
              <a:buFont typeface="Wingdings" pitchFamily="2" charset="2"/>
              <a:buNone/>
            </a:pPr>
            <a:r>
              <a:rPr lang="en-GB" dirty="0"/>
              <a:t>Click to edit Unit of measure</a:t>
            </a:r>
          </a:p>
        </p:txBody>
      </p:sp>
      <p:sp>
        <p:nvSpPr>
          <p:cNvPr id="110" name="Content Placeholder 51"/>
          <p:cNvSpPr>
            <a:spLocks noGrp="1"/>
          </p:cNvSpPr>
          <p:nvPr>
            <p:ph sz="quarter" idx="61" hasCustomPrompt="1"/>
          </p:nvPr>
        </p:nvSpPr>
        <p:spPr>
          <a:xfrm>
            <a:off x="6215063" y="1528763"/>
            <a:ext cx="5464175" cy="293029"/>
          </a:xfrm>
        </p:spPr>
        <p:txBody>
          <a:bodyPr vert="horz" wrap="square" lIns="0" tIns="0" rIns="0" bIns="0" rtlCol="0">
            <a:spAutoFit/>
          </a:bodyPr>
          <a:lstStyle>
            <a:lvl1pPr>
              <a:defRPr lang="nl-NL" sz="1600" kern="1200" cap="none" baseline="0" dirty="0">
                <a:solidFill>
                  <a:schemeClr val="tx1"/>
                </a:solidFill>
                <a:latin typeface="ShellBold" panose="00000800000000000000" pitchFamily="50" charset="0"/>
                <a:ea typeface="+mn-ea"/>
                <a:cs typeface="+mn-cs"/>
              </a:defRPr>
            </a:lvl1pPr>
          </a:lstStyle>
          <a:p>
            <a:pPr marL="0" lvl="0" indent="0" algn="l" defTabSz="1219170" rtl="0" eaLnBrk="1" latinLnBrk="0" hangingPunct="1">
              <a:lnSpc>
                <a:spcPct val="119000"/>
              </a:lnSpc>
              <a:spcBef>
                <a:spcPts val="0"/>
              </a:spcBef>
              <a:spcAft>
                <a:spcPts val="0"/>
              </a:spcAft>
              <a:buClr>
                <a:srgbClr val="F7D117"/>
              </a:buClr>
              <a:buSzPct val="120000"/>
              <a:buFont typeface="Wingdings" pitchFamily="2" charset="2"/>
              <a:buNone/>
            </a:pPr>
            <a:r>
              <a:rPr lang="en-GB" dirty="0"/>
              <a:t>Chart title appears here</a:t>
            </a:r>
          </a:p>
        </p:txBody>
      </p:sp>
      <p:cxnSp>
        <p:nvCxnSpPr>
          <p:cNvPr id="111" name="Straight Connector 110"/>
          <p:cNvCxnSpPr/>
          <p:nvPr/>
        </p:nvCxnSpPr>
        <p:spPr>
          <a:xfrm>
            <a:off x="6215063" y="1805539"/>
            <a:ext cx="5464175" cy="914"/>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sp>
        <p:nvSpPr>
          <p:cNvPr id="112" name="Chart Placeholder 16"/>
          <p:cNvSpPr>
            <a:spLocks noGrp="1"/>
          </p:cNvSpPr>
          <p:nvPr>
            <p:ph type="chart" sz="quarter" idx="62"/>
          </p:nvPr>
        </p:nvSpPr>
        <p:spPr>
          <a:xfrm>
            <a:off x="6215063" y="2120382"/>
            <a:ext cx="5464175" cy="1623641"/>
          </a:xfrm>
        </p:spPr>
        <p:txBody>
          <a:bodyPr>
            <a:normAutofit/>
          </a:bodyPr>
          <a:lstStyle>
            <a:lvl1pPr>
              <a:defRPr sz="1400">
                <a:solidFill>
                  <a:schemeClr val="tx1"/>
                </a:solidFill>
                <a:latin typeface="+mn-lt"/>
              </a:defRPr>
            </a:lvl1pPr>
          </a:lstStyle>
          <a:p>
            <a:r>
              <a:rPr lang="en-US"/>
              <a:t>Click icon to add chart</a:t>
            </a:r>
            <a:endParaRPr lang="nl-NL" dirty="0"/>
          </a:p>
        </p:txBody>
      </p:sp>
      <p:cxnSp>
        <p:nvCxnSpPr>
          <p:cNvPr id="113" name="Straight Connector 112"/>
          <p:cNvCxnSpPr/>
          <p:nvPr/>
        </p:nvCxnSpPr>
        <p:spPr>
          <a:xfrm>
            <a:off x="6089108" y="3730543"/>
            <a:ext cx="5265195" cy="2448"/>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29"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ShellMedium" panose="00000600000000000000" pitchFamily="50" charset="0"/>
                <a:ea typeface="+mn-ea"/>
                <a:cs typeface="Arial" pitchFamily="34" charset="0"/>
              </a:defRPr>
            </a:lvl1pPr>
          </a:lstStyle>
          <a:p>
            <a:pPr>
              <a:defRPr/>
            </a:pPr>
            <a:r>
              <a:rPr lang="en-GB" noProof="1"/>
              <a:t>Date Month 2016</a:t>
            </a:r>
          </a:p>
        </p:txBody>
      </p:sp>
      <p:sp>
        <p:nvSpPr>
          <p:cNvPr id="36"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ShellMedium" panose="00000600000000000000" pitchFamily="50" charset="0"/>
                <a:cs typeface="Arial" pitchFamily="34" charset="0"/>
              </a:defRPr>
            </a:lvl1pPr>
          </a:lstStyle>
          <a:p>
            <a:fld id="{D32BAE6A-B452-4007-8177-56DD051636F9}" type="slidenum">
              <a:rPr lang="en-GB" noProof="1" smtClean="0"/>
              <a:pPr/>
              <a:t>‹#›</a:t>
            </a:fld>
            <a:endParaRPr lang="en-GB" noProof="1"/>
          </a:p>
        </p:txBody>
      </p:sp>
      <p:sp>
        <p:nvSpPr>
          <p:cNvPr id="38"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ShellMedium" panose="00000600000000000000" pitchFamily="50" charset="0"/>
                <a:cs typeface="Arial" pitchFamily="34" charset="0"/>
              </a:defRPr>
            </a:lvl1pPr>
          </a:lstStyle>
          <a:p>
            <a:pPr>
              <a:defRPr/>
            </a:pPr>
            <a:r>
              <a:rPr lang="en-GB" noProof="1"/>
              <a:t>Footer </a:t>
            </a:r>
          </a:p>
        </p:txBody>
      </p:sp>
    </p:spTree>
    <p:extLst>
      <p:ext uri="{BB962C8B-B14F-4D97-AF65-F5344CB8AC3E}">
        <p14:creationId xmlns:p14="http://schemas.microsoft.com/office/powerpoint/2010/main" val="2858229853"/>
      </p:ext>
    </p:extLst>
  </p:cSld>
  <p:clrMapOvr>
    <a:masterClrMapping/>
  </p:clrMapOvr>
  <p:transition/>
  <p:hf sldNum="0" hdr="0" ftr="0"/>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Section Header">
    <p:spTree>
      <p:nvGrpSpPr>
        <p:cNvPr id="1" name=""/>
        <p:cNvGrpSpPr/>
        <p:nvPr/>
      </p:nvGrpSpPr>
      <p:grpSpPr>
        <a:xfrm>
          <a:off x="0" y="0"/>
          <a:ext cx="0" cy="0"/>
          <a:chOff x="0" y="0"/>
          <a:chExt cx="0" cy="0"/>
        </a:xfrm>
      </p:grpSpPr>
      <p:sp>
        <p:nvSpPr>
          <p:cNvPr id="26" name="Rectangle 25"/>
          <p:cNvSpPr/>
          <p:nvPr/>
        </p:nvSpPr>
        <p:spPr bwMode="gray">
          <a:xfrm>
            <a:off x="1" y="4313784"/>
            <a:ext cx="12192000" cy="2544215"/>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bg1"/>
              </a:solidFill>
            </a:endParaRPr>
          </a:p>
        </p:txBody>
      </p:sp>
      <p:sp>
        <p:nvSpPr>
          <p:cNvPr id="27" name="Rectangle 26" descr="&lt;Shell Yellow Bar&gt;" title="&lt;Shell Yellow Bar&gt;"/>
          <p:cNvSpPr/>
          <p:nvPr/>
        </p:nvSpPr>
        <p:spPr bwMode="gray">
          <a:xfrm>
            <a:off x="761993" y="1524000"/>
            <a:ext cx="1269984" cy="75600"/>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18" name="Title 1"/>
          <p:cNvSpPr>
            <a:spLocks noGrp="1"/>
          </p:cNvSpPr>
          <p:nvPr>
            <p:ph type="title"/>
          </p:nvPr>
        </p:nvSpPr>
        <p:spPr>
          <a:xfrm>
            <a:off x="763200" y="2636980"/>
            <a:ext cx="6397451" cy="1362075"/>
          </a:xfrm>
          <a:prstGeom prst="rect">
            <a:avLst/>
          </a:prstGeom>
        </p:spPr>
        <p:txBody>
          <a:bodyPr lIns="0" tIns="0" rIns="0" bIns="0"/>
          <a:lstStyle>
            <a:lvl1pPr algn="l">
              <a:defRPr sz="1400" b="0" cap="none" baseline="0">
                <a:solidFill>
                  <a:schemeClr val="tx1"/>
                </a:solidFill>
                <a:latin typeface="ShellBold" panose="00000800000000000000" pitchFamily="50" charset="0"/>
              </a:defRPr>
            </a:lvl1pPr>
          </a:lstStyle>
          <a:p>
            <a:r>
              <a:rPr lang="en-US"/>
              <a:t>Click to edit Master title style</a:t>
            </a:r>
            <a:endParaRPr lang="en-GB" dirty="0"/>
          </a:p>
        </p:txBody>
      </p:sp>
      <p:sp>
        <p:nvSpPr>
          <p:cNvPr id="25" name="Text Placeholder 2"/>
          <p:cNvSpPr>
            <a:spLocks noGrp="1"/>
          </p:cNvSpPr>
          <p:nvPr>
            <p:ph type="body" idx="1"/>
          </p:nvPr>
        </p:nvSpPr>
        <p:spPr>
          <a:xfrm>
            <a:off x="763200" y="1696947"/>
            <a:ext cx="6397451" cy="821230"/>
          </a:xfrm>
          <a:prstGeom prst="rect">
            <a:avLst/>
          </a:prstGeom>
        </p:spPr>
        <p:txBody>
          <a:bodyPr lIns="0" tIns="0" rIns="0" bIns="0" anchor="t" anchorCtr="0"/>
          <a:lstStyle>
            <a:lvl1pPr marL="0" indent="0">
              <a:lnSpc>
                <a:spcPct val="100000"/>
              </a:lnSpc>
              <a:spcAft>
                <a:spcPts val="0"/>
              </a:spcAft>
              <a:buNone/>
              <a:defRPr sz="2800" b="0" cap="none" baseline="0">
                <a:solidFill>
                  <a:schemeClr val="tx1"/>
                </a:solidFill>
                <a:latin typeface="ShellBold" panose="00000800000000000000" pitchFamily="50" charset="0"/>
              </a:defRPr>
            </a:lvl1pPr>
            <a:lvl2pPr marL="609585" indent="0">
              <a:buNone/>
              <a:defRPr sz="2400"/>
            </a:lvl2pPr>
            <a:lvl3pPr marL="1219170" indent="0">
              <a:buNone/>
              <a:defRPr sz="2133"/>
            </a:lvl3pPr>
            <a:lvl4pPr marL="1828754" indent="0">
              <a:buNone/>
              <a:defRPr sz="1867"/>
            </a:lvl4pPr>
            <a:lvl5pPr marL="2438339" indent="0">
              <a:buNone/>
              <a:defRPr sz="1867"/>
            </a:lvl5pPr>
            <a:lvl6pPr marL="3047924" indent="0">
              <a:buNone/>
              <a:defRPr sz="1867"/>
            </a:lvl6pPr>
            <a:lvl7pPr marL="3657509" indent="0">
              <a:buNone/>
              <a:defRPr sz="1867"/>
            </a:lvl7pPr>
            <a:lvl8pPr marL="4267093" indent="0">
              <a:buNone/>
              <a:defRPr sz="1867"/>
            </a:lvl8pPr>
            <a:lvl9pPr marL="4876678" indent="0">
              <a:buNone/>
              <a:defRPr sz="1867"/>
            </a:lvl9pPr>
          </a:lstStyle>
          <a:p>
            <a:pPr lvl="0"/>
            <a:r>
              <a:rPr lang="en-US"/>
              <a:t>Click to edit Master text styles</a:t>
            </a:r>
          </a:p>
        </p:txBody>
      </p:sp>
      <p:sp>
        <p:nvSpPr>
          <p:cNvPr id="34" name="Text Placeholder 13"/>
          <p:cNvSpPr>
            <a:spLocks noGrp="1"/>
          </p:cNvSpPr>
          <p:nvPr>
            <p:ph type="body" sz="quarter" idx="13" hasCustomPrompt="1"/>
          </p:nvPr>
        </p:nvSpPr>
        <p:spPr bwMode="gray">
          <a:xfrm>
            <a:off x="7402833" y="1924112"/>
            <a:ext cx="4274842" cy="2930523"/>
          </a:xfrm>
          <a:prstGeom prst="rect">
            <a:avLst/>
          </a:prstGeom>
        </p:spPr>
        <p:txBody>
          <a:bodyPr lIns="0" tIns="0" rIns="0" bIns="0"/>
          <a:lstStyle>
            <a:lvl1pPr marL="0" algn="r" defTabSz="1219170" rtl="0" eaLnBrk="1" latinLnBrk="0" hangingPunct="1">
              <a:lnSpc>
                <a:spcPct val="100000"/>
              </a:lnSpc>
              <a:buClr>
                <a:srgbClr val="DD1D21"/>
              </a:buClr>
              <a:buSzPct val="85000"/>
              <a:buNone/>
              <a:tabLst>
                <a:tab pos="1081088" algn="l"/>
              </a:tabLst>
              <a:defRPr lang="en-GB" sz="20000" kern="10000" spc="-1000" baseline="0" dirty="0">
                <a:ln w="3175">
                  <a:noFill/>
                </a:ln>
                <a:solidFill>
                  <a:schemeClr val="accent1"/>
                </a:solidFill>
                <a:latin typeface="ShellBold" panose="00000800000000000000" pitchFamily="50" charset="0"/>
                <a:ea typeface="ShellMedium" panose="00000600000000000000" pitchFamily="50" charset="0"/>
                <a:cs typeface="ShellBold" panose="00000800000000000000" pitchFamily="50" charset="0"/>
              </a:defRPr>
            </a:lvl1pPr>
          </a:lstStyle>
          <a:p>
            <a:pPr lvl="0"/>
            <a:r>
              <a:rPr lang="en-GB" dirty="0"/>
              <a:t>0.0</a:t>
            </a:r>
          </a:p>
        </p:txBody>
      </p:sp>
      <p:sp>
        <p:nvSpPr>
          <p:cNvPr id="14"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ShellMedium" panose="00000600000000000000" pitchFamily="50" charset="0"/>
                <a:ea typeface="+mn-ea"/>
                <a:cs typeface="Arial" pitchFamily="34" charset="0"/>
              </a:defRPr>
            </a:lvl1pPr>
          </a:lstStyle>
          <a:p>
            <a:pPr>
              <a:defRPr/>
            </a:pPr>
            <a:r>
              <a:rPr lang="nl-NL" noProof="1"/>
              <a:t>Date Month 2016</a:t>
            </a:r>
          </a:p>
        </p:txBody>
      </p:sp>
      <p:sp>
        <p:nvSpPr>
          <p:cNvPr id="15" name="Text Box 11" descr="&lt;COMPANY_NAME&gt;"/>
          <p:cNvSpPr txBox="1">
            <a:spLocks noChangeArrowheads="1"/>
          </p:cNvSpPr>
          <p:nvPr/>
        </p:nvSpPr>
        <p:spPr bwMode="auto">
          <a:xfrm>
            <a:off x="512259" y="6469199"/>
            <a:ext cx="3360000" cy="237600"/>
          </a:xfrm>
          <a:prstGeom prst="rect">
            <a:avLst/>
          </a:prstGeom>
          <a:noFill/>
          <a:ln w="9525" algn="ctr">
            <a:noFill/>
            <a:miter lim="800000"/>
            <a:headEnd/>
            <a:tailEnd/>
          </a:ln>
          <a:effectLst/>
        </p:spPr>
        <p:txBody>
          <a:bodyPr wrap="none" lIns="0" tIns="0" rIns="0" anchor="t" anchorCtr="0">
            <a:noAutofit/>
          </a:bodyPr>
          <a:lstStyle/>
          <a:p>
            <a:pPr>
              <a:defRPr/>
            </a:pPr>
            <a:r>
              <a:rPr lang="nl-NL" sz="850" noProof="1">
                <a:solidFill>
                  <a:schemeClr val="tx1"/>
                </a:solidFill>
                <a:latin typeface="ShellMedium" panose="00000600000000000000" pitchFamily="50" charset="0"/>
                <a:cs typeface="Arial" pitchFamily="34" charset="0"/>
              </a:rPr>
              <a:t>Company name appears here</a:t>
            </a:r>
          </a:p>
        </p:txBody>
      </p:sp>
      <p:sp>
        <p:nvSpPr>
          <p:cNvPr id="21"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ShellMedium" panose="00000600000000000000" pitchFamily="50" charset="0"/>
                <a:cs typeface="Arial" pitchFamily="34" charset="0"/>
              </a:defRPr>
            </a:lvl1pPr>
          </a:lstStyle>
          <a:p>
            <a:fld id="{D32BAE6A-B452-4007-8177-56DD051636F9}" type="slidenum">
              <a:rPr lang="nl-NL" noProof="1" smtClean="0"/>
              <a:pPr/>
              <a:t>‹#›</a:t>
            </a:fld>
            <a:endParaRPr lang="nl-NL" noProof="1"/>
          </a:p>
        </p:txBody>
      </p:sp>
      <p:sp>
        <p:nvSpPr>
          <p:cNvPr id="22"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ShellMedium" panose="00000600000000000000" pitchFamily="50" charset="0"/>
                <a:cs typeface="Arial" pitchFamily="34" charset="0"/>
              </a:defRPr>
            </a:lvl1pPr>
          </a:lstStyle>
          <a:p>
            <a:pPr>
              <a:defRPr/>
            </a:pPr>
            <a:r>
              <a:rPr lang="nl-NL" noProof="1"/>
              <a:t>Footer </a:t>
            </a:r>
          </a:p>
        </p:txBody>
      </p:sp>
    </p:spTree>
    <p:extLst>
      <p:ext uri="{BB962C8B-B14F-4D97-AF65-F5344CB8AC3E}">
        <p14:creationId xmlns:p14="http://schemas.microsoft.com/office/powerpoint/2010/main" val="1325727197"/>
      </p:ext>
    </p:extLst>
  </p:cSld>
  <p:clrMapOvr>
    <a:masterClrMapping/>
  </p:clrMapOvr>
  <p:transition/>
  <p:hf sldNum="0" hdr="0" ftr="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Section Header with Image">
    <p:spTree>
      <p:nvGrpSpPr>
        <p:cNvPr id="1" name=""/>
        <p:cNvGrpSpPr/>
        <p:nvPr/>
      </p:nvGrpSpPr>
      <p:grpSpPr>
        <a:xfrm>
          <a:off x="0" y="0"/>
          <a:ext cx="0" cy="0"/>
          <a:chOff x="0" y="0"/>
          <a:chExt cx="0" cy="0"/>
        </a:xfrm>
      </p:grpSpPr>
      <p:grpSp>
        <p:nvGrpSpPr>
          <p:cNvPr id="2" name="Group 1"/>
          <p:cNvGrpSpPr/>
          <p:nvPr/>
        </p:nvGrpSpPr>
        <p:grpSpPr bwMode="gray">
          <a:xfrm>
            <a:off x="761993" y="3556002"/>
            <a:ext cx="6858000" cy="2540001"/>
            <a:chOff x="761993" y="3556002"/>
            <a:chExt cx="6858000" cy="2540001"/>
          </a:xfrm>
        </p:grpSpPr>
        <p:sp>
          <p:nvSpPr>
            <p:cNvPr id="16" name="Rectangle 15"/>
            <p:cNvSpPr/>
            <p:nvPr userDrawn="1"/>
          </p:nvSpPr>
          <p:spPr bwMode="gray">
            <a:xfrm>
              <a:off x="761993" y="3556002"/>
              <a:ext cx="6858000" cy="2540001"/>
            </a:xfrm>
            <a:prstGeom prst="rect">
              <a:avLst/>
            </a:prstGeom>
            <a:solidFill>
              <a:srgbClr val="FFFFFF"/>
            </a:solidFill>
            <a:ln w="3175">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28" name="Rectangle 27" descr="&lt;Shell Yellow Bar&gt;" title="&lt;Shell Yellow Bar&gt;"/>
            <p:cNvSpPr/>
            <p:nvPr userDrawn="1"/>
          </p:nvSpPr>
          <p:spPr bwMode="gray">
            <a:xfrm>
              <a:off x="1145875" y="3818708"/>
              <a:ext cx="1269984" cy="76200"/>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tx1"/>
                </a:solidFill>
              </a:endParaRPr>
            </a:p>
          </p:txBody>
        </p:sp>
      </p:grpSp>
      <p:sp>
        <p:nvSpPr>
          <p:cNvPr id="32" name="Rectangle 31"/>
          <p:cNvSpPr/>
          <p:nvPr/>
        </p:nvSpPr>
        <p:spPr bwMode="white">
          <a:xfrm>
            <a:off x="501606" y="488935"/>
            <a:ext cx="1311092" cy="11880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ShellMedium" panose="00000600000000000000" pitchFamily="50" charset="0"/>
                <a:cs typeface="Arial" pitchFamily="34" charset="0"/>
              </a:defRPr>
            </a:lvl1pPr>
          </a:lstStyle>
          <a:p>
            <a:fld id="{D32BAE6A-B452-4007-8177-56DD051636F9}" type="slidenum">
              <a:rPr lang="en-GB" noProof="1" smtClean="0"/>
              <a:pPr/>
              <a:t>‹#›</a:t>
            </a:fld>
            <a:endParaRPr lang="en-GB" noProof="1"/>
          </a:p>
        </p:txBody>
      </p:sp>
      <p:sp>
        <p:nvSpPr>
          <p:cNvPr id="22"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ShellMedium" panose="00000600000000000000" pitchFamily="50" charset="0"/>
                <a:cs typeface="Arial" pitchFamily="34" charset="0"/>
              </a:defRPr>
            </a:lvl1pPr>
          </a:lstStyle>
          <a:p>
            <a:pPr>
              <a:defRPr/>
            </a:pPr>
            <a:r>
              <a:rPr lang="en-GB" noProof="1"/>
              <a:t>Footer </a:t>
            </a:r>
          </a:p>
        </p:txBody>
      </p:sp>
      <p:sp>
        <p:nvSpPr>
          <p:cNvPr id="13" name="Picture Placeholder 2"/>
          <p:cNvSpPr>
            <a:spLocks noGrp="1"/>
          </p:cNvSpPr>
          <p:nvPr>
            <p:ph type="pic" sz="quarter" idx="12"/>
          </p:nvPr>
        </p:nvSpPr>
        <p:spPr bwMode="auto">
          <a:xfrm>
            <a:off x="0" y="1"/>
            <a:ext cx="12194723" cy="4866892"/>
          </a:xfrm>
          <a:custGeom>
            <a:avLst/>
            <a:gdLst>
              <a:gd name="connsiteX0" fmla="*/ 0 w 12192000"/>
              <a:gd name="connsiteY0" fmla="*/ 0 h 4854636"/>
              <a:gd name="connsiteX1" fmla="*/ 12192000 w 12192000"/>
              <a:gd name="connsiteY1" fmla="*/ 0 h 4854636"/>
              <a:gd name="connsiteX2" fmla="*/ 12192000 w 12192000"/>
              <a:gd name="connsiteY2" fmla="*/ 4854636 h 4854636"/>
              <a:gd name="connsiteX3" fmla="*/ 0 w 12192000"/>
              <a:gd name="connsiteY3" fmla="*/ 4854636 h 4854636"/>
              <a:gd name="connsiteX4" fmla="*/ 0 w 12192000"/>
              <a:gd name="connsiteY4" fmla="*/ 0 h 4854636"/>
              <a:gd name="connsiteX0" fmla="*/ 0 w 12192000"/>
              <a:gd name="connsiteY0" fmla="*/ 0 h 4854636"/>
              <a:gd name="connsiteX1" fmla="*/ 12192000 w 12192000"/>
              <a:gd name="connsiteY1" fmla="*/ 0 h 4854636"/>
              <a:gd name="connsiteX2" fmla="*/ 12192000 w 12192000"/>
              <a:gd name="connsiteY2" fmla="*/ 4854636 h 4854636"/>
              <a:gd name="connsiteX3" fmla="*/ 592282 w 12192000"/>
              <a:gd name="connsiteY3" fmla="*/ 4842164 h 4854636"/>
              <a:gd name="connsiteX4" fmla="*/ 0 w 12192000"/>
              <a:gd name="connsiteY4" fmla="*/ 4854636 h 4854636"/>
              <a:gd name="connsiteX5" fmla="*/ 0 w 12192000"/>
              <a:gd name="connsiteY5" fmla="*/ 0 h 4854636"/>
              <a:gd name="connsiteX0" fmla="*/ 0 w 12192000"/>
              <a:gd name="connsiteY0" fmla="*/ 0 h 4888026"/>
              <a:gd name="connsiteX1" fmla="*/ 12192000 w 12192000"/>
              <a:gd name="connsiteY1" fmla="*/ 0 h 4888026"/>
              <a:gd name="connsiteX2" fmla="*/ 12192000 w 12192000"/>
              <a:gd name="connsiteY2" fmla="*/ 4854636 h 4888026"/>
              <a:gd name="connsiteX3" fmla="*/ 592282 w 12192000"/>
              <a:gd name="connsiteY3" fmla="*/ 4842164 h 4888026"/>
              <a:gd name="connsiteX4" fmla="*/ 0 w 12192000"/>
              <a:gd name="connsiteY4" fmla="*/ 4854636 h 4888026"/>
              <a:gd name="connsiteX5" fmla="*/ 0 w 12192000"/>
              <a:gd name="connsiteY5" fmla="*/ 0 h 4888026"/>
              <a:gd name="connsiteX0" fmla="*/ 0 w 12192000"/>
              <a:gd name="connsiteY0" fmla="*/ 0 h 4888026"/>
              <a:gd name="connsiteX1" fmla="*/ 12192000 w 12192000"/>
              <a:gd name="connsiteY1" fmla="*/ 0 h 4888026"/>
              <a:gd name="connsiteX2" fmla="*/ 12192000 w 12192000"/>
              <a:gd name="connsiteY2" fmla="*/ 4854636 h 4888026"/>
              <a:gd name="connsiteX3" fmla="*/ 841664 w 12192000"/>
              <a:gd name="connsiteY3" fmla="*/ 2909455 h 4888026"/>
              <a:gd name="connsiteX4" fmla="*/ 592282 w 12192000"/>
              <a:gd name="connsiteY4" fmla="*/ 4842164 h 4888026"/>
              <a:gd name="connsiteX5" fmla="*/ 0 w 12192000"/>
              <a:gd name="connsiteY5" fmla="*/ 4854636 h 4888026"/>
              <a:gd name="connsiteX6" fmla="*/ 0 w 12192000"/>
              <a:gd name="connsiteY6" fmla="*/ 0 h 4888026"/>
              <a:gd name="connsiteX0" fmla="*/ 0 w 12192000"/>
              <a:gd name="connsiteY0" fmla="*/ 0 h 4982265"/>
              <a:gd name="connsiteX1" fmla="*/ 12192000 w 12192000"/>
              <a:gd name="connsiteY1" fmla="*/ 0 h 4982265"/>
              <a:gd name="connsiteX2" fmla="*/ 12192000 w 12192000"/>
              <a:gd name="connsiteY2" fmla="*/ 4854636 h 4982265"/>
              <a:gd name="connsiteX3" fmla="*/ 7606145 w 12192000"/>
              <a:gd name="connsiteY3" fmla="*/ 3543300 h 4982265"/>
              <a:gd name="connsiteX4" fmla="*/ 841664 w 12192000"/>
              <a:gd name="connsiteY4" fmla="*/ 2909455 h 4982265"/>
              <a:gd name="connsiteX5" fmla="*/ 592282 w 12192000"/>
              <a:gd name="connsiteY5" fmla="*/ 4842164 h 4982265"/>
              <a:gd name="connsiteX6" fmla="*/ 0 w 12192000"/>
              <a:gd name="connsiteY6" fmla="*/ 4854636 h 4982265"/>
              <a:gd name="connsiteX7" fmla="*/ 0 w 12192000"/>
              <a:gd name="connsiteY7" fmla="*/ 0 h 4982265"/>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592282 w 12192000"/>
              <a:gd name="connsiteY6" fmla="*/ 4842164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42164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42164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42164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61702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46071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48146 w 12192000"/>
              <a:gd name="connsiteY5" fmla="*/ 3564082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54970 w 12192000"/>
              <a:gd name="connsiteY5" fmla="*/ 3547023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54970 w 12192000"/>
              <a:gd name="connsiteY5" fmla="*/ 3547023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54970 w 12192000"/>
              <a:gd name="connsiteY5" fmla="*/ 3547023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54970 w 12192000"/>
              <a:gd name="connsiteY5" fmla="*/ 3547023 h 5111319"/>
              <a:gd name="connsiteX6" fmla="*/ 760313 w 12192000"/>
              <a:gd name="connsiteY6" fmla="*/ 4857795 h 5111319"/>
              <a:gd name="connsiteX7" fmla="*/ 0 w 12192000"/>
              <a:gd name="connsiteY7" fmla="*/ 4854636 h 5111319"/>
              <a:gd name="connsiteX8" fmla="*/ 0 w 12192000"/>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2695 w 12194382"/>
              <a:gd name="connsiteY6" fmla="*/ 4857795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9839 w 12194382"/>
              <a:gd name="connsiteY6" fmla="*/ 4838792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9839 w 12194382"/>
              <a:gd name="connsiteY6" fmla="*/ 4838792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9839 w 12194382"/>
              <a:gd name="connsiteY6" fmla="*/ 4838792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872233 w 12194382"/>
              <a:gd name="connsiteY6" fmla="*/ 4872048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2695 w 12194382"/>
              <a:gd name="connsiteY6" fmla="*/ 4845920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20433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20433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20433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82443"/>
              <a:gd name="connsiteX1" fmla="*/ 12194382 w 12194382"/>
              <a:gd name="connsiteY1" fmla="*/ 0 h 5182443"/>
              <a:gd name="connsiteX2" fmla="*/ 12194382 w 12194382"/>
              <a:gd name="connsiteY2" fmla="*/ 4854636 h 5182443"/>
              <a:gd name="connsiteX3" fmla="*/ 7623248 w 12194382"/>
              <a:gd name="connsiteY3" fmla="*/ 4843680 h 5182443"/>
              <a:gd name="connsiteX4" fmla="*/ 7620433 w 12194382"/>
              <a:gd name="connsiteY4" fmla="*/ 3543300 h 5182443"/>
              <a:gd name="connsiteX5" fmla="*/ 762115 w 12194382"/>
              <a:gd name="connsiteY5" fmla="*/ 3547023 h 5182443"/>
              <a:gd name="connsiteX6" fmla="*/ 762695 w 12194382"/>
              <a:gd name="connsiteY6" fmla="*/ 4850671 h 5182443"/>
              <a:gd name="connsiteX7" fmla="*/ 0 w 12194382"/>
              <a:gd name="connsiteY7" fmla="*/ 4847509 h 5182443"/>
              <a:gd name="connsiteX8" fmla="*/ 2382 w 12194382"/>
              <a:gd name="connsiteY8" fmla="*/ 0 h 5182443"/>
              <a:gd name="connsiteX0" fmla="*/ 2382 w 12194382"/>
              <a:gd name="connsiteY0" fmla="*/ 0 h 5128150"/>
              <a:gd name="connsiteX1" fmla="*/ 12194382 w 12194382"/>
              <a:gd name="connsiteY1" fmla="*/ 0 h 5128150"/>
              <a:gd name="connsiteX2" fmla="*/ 12194382 w 12194382"/>
              <a:gd name="connsiteY2" fmla="*/ 4854636 h 5128150"/>
              <a:gd name="connsiteX3" fmla="*/ 7623248 w 12194382"/>
              <a:gd name="connsiteY3" fmla="*/ 4843680 h 5128150"/>
              <a:gd name="connsiteX4" fmla="*/ 7620433 w 12194382"/>
              <a:gd name="connsiteY4" fmla="*/ 3543300 h 5128150"/>
              <a:gd name="connsiteX5" fmla="*/ 762115 w 12194382"/>
              <a:gd name="connsiteY5" fmla="*/ 3547023 h 5128150"/>
              <a:gd name="connsiteX6" fmla="*/ 762695 w 12194382"/>
              <a:gd name="connsiteY6" fmla="*/ 4850671 h 5128150"/>
              <a:gd name="connsiteX7" fmla="*/ 0 w 12194382"/>
              <a:gd name="connsiteY7" fmla="*/ 4847509 h 5128150"/>
              <a:gd name="connsiteX8" fmla="*/ 2382 w 12194382"/>
              <a:gd name="connsiteY8" fmla="*/ 0 h 5128150"/>
              <a:gd name="connsiteX0" fmla="*/ 2382 w 12194382"/>
              <a:gd name="connsiteY0" fmla="*/ 0 h 5128150"/>
              <a:gd name="connsiteX1" fmla="*/ 12194382 w 12194382"/>
              <a:gd name="connsiteY1" fmla="*/ 0 h 5128150"/>
              <a:gd name="connsiteX2" fmla="*/ 12194382 w 12194382"/>
              <a:gd name="connsiteY2" fmla="*/ 4854636 h 5128150"/>
              <a:gd name="connsiteX3" fmla="*/ 7623248 w 12194382"/>
              <a:gd name="connsiteY3" fmla="*/ 4843680 h 5128150"/>
              <a:gd name="connsiteX4" fmla="*/ 7620433 w 12194382"/>
              <a:gd name="connsiteY4" fmla="*/ 3543300 h 5128150"/>
              <a:gd name="connsiteX5" fmla="*/ 762115 w 12194382"/>
              <a:gd name="connsiteY5" fmla="*/ 3547023 h 5128150"/>
              <a:gd name="connsiteX6" fmla="*/ 762695 w 12194382"/>
              <a:gd name="connsiteY6" fmla="*/ 4850671 h 5128150"/>
              <a:gd name="connsiteX7" fmla="*/ 0 w 12194382"/>
              <a:gd name="connsiteY7" fmla="*/ 4847509 h 5128150"/>
              <a:gd name="connsiteX8" fmla="*/ 2382 w 12194382"/>
              <a:gd name="connsiteY8" fmla="*/ 0 h 5128150"/>
              <a:gd name="connsiteX0" fmla="*/ 2382 w 12194382"/>
              <a:gd name="connsiteY0" fmla="*/ 0 h 5128150"/>
              <a:gd name="connsiteX1" fmla="*/ 12194382 w 12194382"/>
              <a:gd name="connsiteY1" fmla="*/ 0 h 5128150"/>
              <a:gd name="connsiteX2" fmla="*/ 12194382 w 12194382"/>
              <a:gd name="connsiteY2" fmla="*/ 4854636 h 5128150"/>
              <a:gd name="connsiteX3" fmla="*/ 7623248 w 12194382"/>
              <a:gd name="connsiteY3" fmla="*/ 4843680 h 5128150"/>
              <a:gd name="connsiteX4" fmla="*/ 7620433 w 12194382"/>
              <a:gd name="connsiteY4" fmla="*/ 3543300 h 5128150"/>
              <a:gd name="connsiteX5" fmla="*/ 762115 w 12194382"/>
              <a:gd name="connsiteY5" fmla="*/ 3547023 h 5128150"/>
              <a:gd name="connsiteX6" fmla="*/ 762695 w 12194382"/>
              <a:gd name="connsiteY6" fmla="*/ 4850671 h 5128150"/>
              <a:gd name="connsiteX7" fmla="*/ 0 w 12194382"/>
              <a:gd name="connsiteY7" fmla="*/ 4847509 h 5128150"/>
              <a:gd name="connsiteX8" fmla="*/ 2382 w 12194382"/>
              <a:gd name="connsiteY8" fmla="*/ 0 h 5128150"/>
              <a:gd name="connsiteX0" fmla="*/ 2382 w 12194723"/>
              <a:gd name="connsiteY0" fmla="*/ 0 h 4854829"/>
              <a:gd name="connsiteX1" fmla="*/ 12194382 w 12194723"/>
              <a:gd name="connsiteY1" fmla="*/ 0 h 4854829"/>
              <a:gd name="connsiteX2" fmla="*/ 12194382 w 12194723"/>
              <a:gd name="connsiteY2" fmla="*/ 4854636 h 4854829"/>
              <a:gd name="connsiteX3" fmla="*/ 7623248 w 12194723"/>
              <a:gd name="connsiteY3" fmla="*/ 4843680 h 4854829"/>
              <a:gd name="connsiteX4" fmla="*/ 7620433 w 12194723"/>
              <a:gd name="connsiteY4" fmla="*/ 3543300 h 4854829"/>
              <a:gd name="connsiteX5" fmla="*/ 762115 w 12194723"/>
              <a:gd name="connsiteY5" fmla="*/ 3547023 h 4854829"/>
              <a:gd name="connsiteX6" fmla="*/ 762695 w 12194723"/>
              <a:gd name="connsiteY6" fmla="*/ 4850671 h 4854829"/>
              <a:gd name="connsiteX7" fmla="*/ 0 w 12194723"/>
              <a:gd name="connsiteY7" fmla="*/ 4847509 h 4854829"/>
              <a:gd name="connsiteX8" fmla="*/ 2382 w 12194723"/>
              <a:gd name="connsiteY8" fmla="*/ 0 h 4854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4723" h="4854829">
                <a:moveTo>
                  <a:pt x="2382" y="0"/>
                </a:moveTo>
                <a:lnTo>
                  <a:pt x="12194382" y="0"/>
                </a:lnTo>
                <a:cubicBezTo>
                  <a:pt x="12194382" y="1618212"/>
                  <a:pt x="12195150" y="4852730"/>
                  <a:pt x="12194382" y="4854636"/>
                </a:cubicBezTo>
                <a:cubicBezTo>
                  <a:pt x="12193614" y="4856542"/>
                  <a:pt x="7623176" y="4843704"/>
                  <a:pt x="7623248" y="4843680"/>
                </a:cubicBezTo>
                <a:cubicBezTo>
                  <a:pt x="7623320" y="4843656"/>
                  <a:pt x="7618248" y="3540554"/>
                  <a:pt x="7620433" y="3543300"/>
                </a:cubicBezTo>
                <a:cubicBezTo>
                  <a:pt x="7622618" y="3546046"/>
                  <a:pt x="3048221" y="3545782"/>
                  <a:pt x="762115" y="3547023"/>
                </a:cubicBezTo>
                <a:cubicBezTo>
                  <a:pt x="760398" y="3777370"/>
                  <a:pt x="763508" y="4852455"/>
                  <a:pt x="762695" y="4850671"/>
                </a:cubicBezTo>
                <a:cubicBezTo>
                  <a:pt x="761882" y="4848887"/>
                  <a:pt x="254232" y="4848563"/>
                  <a:pt x="0" y="4847509"/>
                </a:cubicBezTo>
                <a:lnTo>
                  <a:pt x="2382" y="0"/>
                </a:lnTo>
                <a:close/>
              </a:path>
            </a:pathLst>
          </a:custGeom>
          <a:noFill/>
          <a:ln w="9525" algn="ctr">
            <a:noFill/>
            <a:miter lim="800000"/>
            <a:headEnd/>
            <a:tailEnd/>
          </a:ln>
        </p:spPr>
        <p:txBody>
          <a:bodyPr/>
          <a:lstStyle>
            <a:lvl1pPr>
              <a:defRPr sz="2133"/>
            </a:lvl1pPr>
          </a:lstStyle>
          <a:p>
            <a:r>
              <a:rPr lang="en-US"/>
              <a:t>Click icon to add picture</a:t>
            </a:r>
            <a:endParaRPr lang="en-GB" dirty="0"/>
          </a:p>
        </p:txBody>
      </p:sp>
      <p:sp>
        <p:nvSpPr>
          <p:cNvPr id="17" name="Rectangle 2"/>
          <p:cNvSpPr>
            <a:spLocks noGrp="1" noChangeArrowheads="1"/>
          </p:cNvSpPr>
          <p:nvPr>
            <p:ph type="ctrTitle"/>
          </p:nvPr>
        </p:nvSpPr>
        <p:spPr>
          <a:xfrm>
            <a:off x="1145875" y="4028766"/>
            <a:ext cx="6177756" cy="865472"/>
          </a:xfrm>
          <a:noFill/>
        </p:spPr>
        <p:txBody>
          <a:bodyPr lIns="0" tIns="0" rIns="0"/>
          <a:lstStyle>
            <a:lvl1pPr>
              <a:defRPr sz="2400" kern="1200" cap="none" spc="0" baseline="0">
                <a:solidFill>
                  <a:schemeClr val="tx1"/>
                </a:solidFill>
                <a:latin typeface="ShellBold" panose="00000800000000000000" pitchFamily="50" charset="0"/>
                <a:cs typeface="Arial" pitchFamily="34" charset="0"/>
              </a:defRPr>
            </a:lvl1pPr>
          </a:lstStyle>
          <a:p>
            <a:r>
              <a:rPr lang="en-US"/>
              <a:t>Click to edit Master title style</a:t>
            </a:r>
            <a:endParaRPr lang="en-GB" dirty="0"/>
          </a:p>
        </p:txBody>
      </p:sp>
      <p:sp>
        <p:nvSpPr>
          <p:cNvPr id="19" name="Rectangle 3"/>
          <p:cNvSpPr>
            <a:spLocks noGrp="1" noChangeArrowheads="1"/>
          </p:cNvSpPr>
          <p:nvPr>
            <p:ph type="subTitle" idx="1"/>
          </p:nvPr>
        </p:nvSpPr>
        <p:spPr>
          <a:xfrm>
            <a:off x="1145875" y="5092242"/>
            <a:ext cx="6177756" cy="770676"/>
          </a:xfrm>
        </p:spPr>
        <p:txBody>
          <a:bodyPr/>
          <a:lstStyle>
            <a:lvl1pPr marL="0" indent="0">
              <a:lnSpc>
                <a:spcPct val="90000"/>
              </a:lnSpc>
              <a:spcBef>
                <a:spcPct val="0"/>
              </a:spcBef>
              <a:spcAft>
                <a:spcPts val="0"/>
              </a:spcAft>
              <a:buFont typeface="Wingdings" pitchFamily="2" charset="2"/>
              <a:buNone/>
              <a:defRPr lang="en-GB" sz="1400" kern="1200" baseline="0" dirty="0">
                <a:solidFill>
                  <a:schemeClr val="tx1"/>
                </a:solidFill>
                <a:latin typeface="+mn-lt"/>
                <a:ea typeface="+mn-ea"/>
                <a:cs typeface="+mn-cs"/>
              </a:defRPr>
            </a:lvl1pPr>
          </a:lstStyle>
          <a:p>
            <a:r>
              <a:rPr lang="en-US"/>
              <a:t>Click to edit Master subtitle style</a:t>
            </a:r>
            <a:endParaRPr lang="en-GB" dirty="0"/>
          </a:p>
        </p:txBody>
      </p:sp>
      <p:sp>
        <p:nvSpPr>
          <p:cNvPr id="18"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ShellMedium" panose="00000600000000000000" pitchFamily="50" charset="0"/>
                <a:ea typeface="+mn-ea"/>
                <a:cs typeface="Arial" pitchFamily="34" charset="0"/>
              </a:defRPr>
            </a:lvl1pPr>
          </a:lstStyle>
          <a:p>
            <a:pPr>
              <a:defRPr/>
            </a:pPr>
            <a:r>
              <a:rPr lang="en-GB" noProof="1"/>
              <a:t>Date Month 2016</a:t>
            </a:r>
          </a:p>
        </p:txBody>
      </p:sp>
    </p:spTree>
    <p:extLst>
      <p:ext uri="{BB962C8B-B14F-4D97-AF65-F5344CB8AC3E}">
        <p14:creationId xmlns:p14="http://schemas.microsoft.com/office/powerpoint/2010/main" val="872050758"/>
      </p:ext>
    </p:extLst>
  </p:cSld>
  <p:clrMapOvr>
    <a:masterClrMapping/>
  </p:clrMapOvr>
  <p:transition/>
  <p:hf sldNum="0" hdr="0" ftr="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4" name="Rectangle 2"/>
          <p:cNvSpPr>
            <a:spLocks noGrp="1" noChangeArrowheads="1"/>
          </p:cNvSpPr>
          <p:nvPr>
            <p:ph type="title"/>
          </p:nvPr>
        </p:nvSpPr>
        <p:spPr bwMode="auto">
          <a:xfrm>
            <a:off x="508000" y="712800"/>
            <a:ext cx="11171238" cy="752475"/>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a:lnSpc>
                <a:spcPct val="100000"/>
              </a:lnSpc>
              <a:defRPr lang="en-US" sz="2400" b="0" kern="1200" cap="none" baseline="0" noProof="0" dirty="0" smtClean="0">
                <a:solidFill>
                  <a:schemeClr val="tx1"/>
                </a:solidFill>
                <a:latin typeface="ShellBold" panose="00000800000000000000" pitchFamily="50" charset="0"/>
                <a:ea typeface="+mj-ea"/>
                <a:cs typeface="+mj-cs"/>
              </a:defRPr>
            </a:lvl1pPr>
          </a:lstStyle>
          <a:p>
            <a:pPr lvl="0" algn="l" defTabSz="1219170" rtl="0" eaLnBrk="1" latinLnBrk="0" hangingPunct="1">
              <a:lnSpc>
                <a:spcPct val="95000"/>
              </a:lnSpc>
              <a:spcBef>
                <a:spcPct val="0"/>
              </a:spcBef>
              <a:buNone/>
            </a:pPr>
            <a:r>
              <a:rPr lang="en-US"/>
              <a:t>Click to edit Master title style</a:t>
            </a:r>
            <a:endParaRPr lang="en-GB" dirty="0"/>
          </a:p>
        </p:txBody>
      </p:sp>
      <p:sp>
        <p:nvSpPr>
          <p:cNvPr id="13"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ShellMedium" panose="00000600000000000000" pitchFamily="50" charset="0"/>
                <a:cs typeface="Arial" pitchFamily="34" charset="0"/>
              </a:defRPr>
            </a:lvl1pPr>
          </a:lstStyle>
          <a:p>
            <a:fld id="{D32BAE6A-B452-4007-8177-56DD051636F9}" type="slidenum">
              <a:rPr lang="en-GB" noProof="1" smtClean="0"/>
              <a:pPr/>
              <a:t>‹#›</a:t>
            </a:fld>
            <a:endParaRPr lang="en-GB" noProof="1"/>
          </a:p>
        </p:txBody>
      </p:sp>
      <p:sp>
        <p:nvSpPr>
          <p:cNvPr id="14"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ShellMedium" panose="00000600000000000000" pitchFamily="50" charset="0"/>
                <a:cs typeface="Arial" pitchFamily="34" charset="0"/>
              </a:defRPr>
            </a:lvl1pPr>
          </a:lstStyle>
          <a:p>
            <a:pPr>
              <a:defRPr/>
            </a:pPr>
            <a:r>
              <a:rPr lang="en-GB" noProof="1"/>
              <a:t>Footer </a:t>
            </a:r>
          </a:p>
        </p:txBody>
      </p:sp>
      <p:sp>
        <p:nvSpPr>
          <p:cNvPr id="7"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ShellMedium" panose="00000600000000000000" pitchFamily="50" charset="0"/>
                <a:ea typeface="+mn-ea"/>
                <a:cs typeface="Arial" pitchFamily="34" charset="0"/>
              </a:defRPr>
            </a:lvl1pPr>
          </a:lstStyle>
          <a:p>
            <a:pPr>
              <a:defRPr/>
            </a:pPr>
            <a:r>
              <a:rPr lang="en-GB" noProof="1"/>
              <a:t>Date Month 2016</a:t>
            </a:r>
          </a:p>
        </p:txBody>
      </p:sp>
    </p:spTree>
    <p:extLst>
      <p:ext uri="{BB962C8B-B14F-4D97-AF65-F5344CB8AC3E}">
        <p14:creationId xmlns:p14="http://schemas.microsoft.com/office/powerpoint/2010/main" val="1512330904"/>
      </p:ext>
    </p:extLst>
  </p:cSld>
  <p:clrMapOvr>
    <a:masterClrMapping/>
  </p:clrMapOvr>
  <p:transition/>
  <p:hf sldNum="0" hdr="0" ftr="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Quotation - Full Screen image">
    <p:spTree>
      <p:nvGrpSpPr>
        <p:cNvPr id="1" name=""/>
        <p:cNvGrpSpPr/>
        <p:nvPr/>
      </p:nvGrpSpPr>
      <p:grpSpPr>
        <a:xfrm>
          <a:off x="0" y="0"/>
          <a:ext cx="0" cy="0"/>
          <a:chOff x="0" y="0"/>
          <a:chExt cx="0" cy="0"/>
        </a:xfrm>
      </p:grpSpPr>
      <p:sp>
        <p:nvSpPr>
          <p:cNvPr id="6" name="Picture Placeholder 2"/>
          <p:cNvSpPr>
            <a:spLocks noGrp="1"/>
          </p:cNvSpPr>
          <p:nvPr>
            <p:ph type="pic" sz="quarter" idx="12"/>
          </p:nvPr>
        </p:nvSpPr>
        <p:spPr bwMode="auto">
          <a:xfrm>
            <a:off x="0" y="0"/>
            <a:ext cx="12194382" cy="6858000"/>
          </a:xfrm>
          <a:prstGeom prst="rect">
            <a:avLst/>
          </a:prstGeom>
          <a:noFill/>
          <a:ln w="3175" algn="ctr">
            <a:noFill/>
            <a:miter lim="800000"/>
            <a:headEnd/>
            <a:tailEnd/>
          </a:ln>
        </p:spPr>
        <p:txBody>
          <a:bodyPr/>
          <a:lstStyle>
            <a:lvl1pPr>
              <a:defRPr sz="2133"/>
            </a:lvl1pPr>
          </a:lstStyle>
          <a:p>
            <a:r>
              <a:rPr lang="en-US"/>
              <a:t>Click icon to add picture</a:t>
            </a:r>
            <a:endParaRPr lang="en-GB" dirty="0"/>
          </a:p>
        </p:txBody>
      </p:sp>
      <p:sp>
        <p:nvSpPr>
          <p:cNvPr id="8"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ShellMedium" panose="00000600000000000000" pitchFamily="50" charset="0"/>
                <a:ea typeface="+mn-ea"/>
                <a:cs typeface="Arial" pitchFamily="34" charset="0"/>
              </a:defRPr>
            </a:lvl1pPr>
          </a:lstStyle>
          <a:p>
            <a:pPr>
              <a:defRPr/>
            </a:pPr>
            <a:r>
              <a:rPr lang="en-GB" noProof="1"/>
              <a:t>Date Month 2016</a:t>
            </a:r>
          </a:p>
        </p:txBody>
      </p:sp>
      <p:sp>
        <p:nvSpPr>
          <p:cNvPr id="14"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ShellMedium" panose="00000600000000000000" pitchFamily="50" charset="0"/>
                <a:cs typeface="Arial" pitchFamily="34" charset="0"/>
              </a:defRPr>
            </a:lvl1pPr>
          </a:lstStyle>
          <a:p>
            <a:fld id="{D32BAE6A-B452-4007-8177-56DD051636F9}" type="slidenum">
              <a:rPr lang="en-GB" noProof="1" smtClean="0"/>
              <a:pPr/>
              <a:t>‹#›</a:t>
            </a:fld>
            <a:endParaRPr lang="en-GB" noProof="1"/>
          </a:p>
        </p:txBody>
      </p:sp>
      <p:sp>
        <p:nvSpPr>
          <p:cNvPr id="16"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ShellMedium" panose="00000600000000000000" pitchFamily="50" charset="0"/>
                <a:cs typeface="Arial" pitchFamily="34" charset="0"/>
              </a:defRPr>
            </a:lvl1pPr>
          </a:lstStyle>
          <a:p>
            <a:pPr>
              <a:defRPr/>
            </a:pPr>
            <a:r>
              <a:rPr lang="en-GB" noProof="1"/>
              <a:t>Footer </a:t>
            </a:r>
          </a:p>
        </p:txBody>
      </p:sp>
      <p:sp>
        <p:nvSpPr>
          <p:cNvPr id="3" name="Text Placeholder 2" descr="&lt;IGNORE&gt;" title="&lt;IGNORE&gt;"/>
          <p:cNvSpPr>
            <a:spLocks noGrp="1"/>
          </p:cNvSpPr>
          <p:nvPr>
            <p:ph type="body" sz="quarter" idx="13"/>
          </p:nvPr>
        </p:nvSpPr>
        <p:spPr>
          <a:xfrm>
            <a:off x="513179" y="1438480"/>
            <a:ext cx="11166561" cy="2861742"/>
          </a:xfrm>
        </p:spPr>
        <p:txBody>
          <a:bodyPr/>
          <a:lstStyle>
            <a:lvl1pPr>
              <a:lnSpc>
                <a:spcPct val="110000"/>
              </a:lnSpc>
              <a:defRPr lang="en-US" sz="3400" b="0" kern="1200" dirty="0" smtClean="0">
                <a:solidFill>
                  <a:schemeClr val="tx1"/>
                </a:solidFill>
                <a:latin typeface="ShellBold" panose="00000800000000000000" pitchFamily="50" charset="0"/>
                <a:ea typeface="+mn-ea"/>
                <a:cs typeface="+mn-cs"/>
              </a:defRPr>
            </a:lvl1pPr>
          </a:lstStyle>
          <a:p>
            <a:pPr lvl="0"/>
            <a:r>
              <a:rPr lang="en-US"/>
              <a:t>Click to edit Master text styles</a:t>
            </a:r>
          </a:p>
        </p:txBody>
      </p:sp>
    </p:spTree>
    <p:extLst>
      <p:ext uri="{BB962C8B-B14F-4D97-AF65-F5344CB8AC3E}">
        <p14:creationId xmlns:p14="http://schemas.microsoft.com/office/powerpoint/2010/main" val="933348548"/>
      </p:ext>
    </p:extLst>
  </p:cSld>
  <p:clrMapOvr>
    <a:masterClrMapping/>
  </p:clrMapOvr>
  <p:transition/>
  <p:hf sldNum="0" hdr="0" ftr="0"/>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p:cSld name="Q&amp;A">
    <p:spTree>
      <p:nvGrpSpPr>
        <p:cNvPr id="1" name=""/>
        <p:cNvGrpSpPr/>
        <p:nvPr/>
      </p:nvGrpSpPr>
      <p:grpSpPr>
        <a:xfrm>
          <a:off x="0" y="0"/>
          <a:ext cx="0" cy="0"/>
          <a:chOff x="0" y="0"/>
          <a:chExt cx="0" cy="0"/>
        </a:xfrm>
      </p:grpSpPr>
      <p:sp>
        <p:nvSpPr>
          <p:cNvPr id="22" name="Rectangle 21"/>
          <p:cNvSpPr/>
          <p:nvPr/>
        </p:nvSpPr>
        <p:spPr bwMode="gray">
          <a:xfrm>
            <a:off x="1" y="4313784"/>
            <a:ext cx="12192000" cy="2544215"/>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bg1"/>
              </a:solidFill>
            </a:endParaRPr>
          </a:p>
        </p:txBody>
      </p:sp>
      <p:sp>
        <p:nvSpPr>
          <p:cNvPr id="23" name="Rectangle 22" descr="&lt;Shell Yellow Bar&gt;" title="&lt;Shell Yellow Bar&gt;"/>
          <p:cNvSpPr/>
          <p:nvPr/>
        </p:nvSpPr>
        <p:spPr bwMode="gray">
          <a:xfrm>
            <a:off x="761993" y="1524000"/>
            <a:ext cx="1269984" cy="75600"/>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24" name="Title 1"/>
          <p:cNvSpPr>
            <a:spLocks noGrp="1"/>
          </p:cNvSpPr>
          <p:nvPr>
            <p:ph type="title"/>
          </p:nvPr>
        </p:nvSpPr>
        <p:spPr>
          <a:xfrm>
            <a:off x="763200" y="2636980"/>
            <a:ext cx="5187472" cy="1362075"/>
          </a:xfrm>
          <a:prstGeom prst="rect">
            <a:avLst/>
          </a:prstGeom>
        </p:spPr>
        <p:txBody>
          <a:bodyPr lIns="0" tIns="0" rIns="0" bIns="0"/>
          <a:lstStyle>
            <a:lvl1pPr algn="l">
              <a:defRPr sz="1400" b="0" cap="none" baseline="0">
                <a:solidFill>
                  <a:schemeClr val="tx1"/>
                </a:solidFill>
                <a:latin typeface="ShellBold" panose="00000800000000000000" pitchFamily="50" charset="0"/>
              </a:defRPr>
            </a:lvl1pPr>
          </a:lstStyle>
          <a:p>
            <a:r>
              <a:rPr lang="en-US"/>
              <a:t>Click to edit Master title style</a:t>
            </a:r>
            <a:endParaRPr lang="en-GB" dirty="0"/>
          </a:p>
        </p:txBody>
      </p:sp>
      <p:sp>
        <p:nvSpPr>
          <p:cNvPr id="25" name="Text Placeholder 2"/>
          <p:cNvSpPr>
            <a:spLocks noGrp="1"/>
          </p:cNvSpPr>
          <p:nvPr>
            <p:ph type="body" idx="1"/>
          </p:nvPr>
        </p:nvSpPr>
        <p:spPr>
          <a:xfrm>
            <a:off x="763200" y="1696947"/>
            <a:ext cx="6375761" cy="821230"/>
          </a:xfrm>
          <a:prstGeom prst="rect">
            <a:avLst/>
          </a:prstGeom>
        </p:spPr>
        <p:txBody>
          <a:bodyPr lIns="0" tIns="0" rIns="0" bIns="0" anchor="t" anchorCtr="0"/>
          <a:lstStyle>
            <a:lvl1pPr marL="0" indent="0">
              <a:lnSpc>
                <a:spcPct val="100000"/>
              </a:lnSpc>
              <a:spcAft>
                <a:spcPts val="0"/>
              </a:spcAft>
              <a:buNone/>
              <a:defRPr sz="2800" b="0" cap="none" baseline="0">
                <a:solidFill>
                  <a:schemeClr val="tx1"/>
                </a:solidFill>
                <a:latin typeface="ShellBold" panose="00000800000000000000" pitchFamily="50" charset="0"/>
              </a:defRPr>
            </a:lvl1pPr>
            <a:lvl2pPr marL="609585" indent="0">
              <a:buNone/>
              <a:defRPr sz="2400"/>
            </a:lvl2pPr>
            <a:lvl3pPr marL="1219170" indent="0">
              <a:buNone/>
              <a:defRPr sz="2133"/>
            </a:lvl3pPr>
            <a:lvl4pPr marL="1828754" indent="0">
              <a:buNone/>
              <a:defRPr sz="1867"/>
            </a:lvl4pPr>
            <a:lvl5pPr marL="2438339" indent="0">
              <a:buNone/>
              <a:defRPr sz="1867"/>
            </a:lvl5pPr>
            <a:lvl6pPr marL="3047924" indent="0">
              <a:buNone/>
              <a:defRPr sz="1867"/>
            </a:lvl6pPr>
            <a:lvl7pPr marL="3657509" indent="0">
              <a:buNone/>
              <a:defRPr sz="1867"/>
            </a:lvl7pPr>
            <a:lvl8pPr marL="4267093" indent="0">
              <a:buNone/>
              <a:defRPr sz="1867"/>
            </a:lvl8pPr>
            <a:lvl9pPr marL="4876678" indent="0">
              <a:buNone/>
              <a:defRPr sz="1867"/>
            </a:lvl9pPr>
          </a:lstStyle>
          <a:p>
            <a:pPr lvl="0"/>
            <a:r>
              <a:rPr lang="en-US"/>
              <a:t>Click to edit Master text styles</a:t>
            </a:r>
          </a:p>
        </p:txBody>
      </p:sp>
      <p:sp>
        <p:nvSpPr>
          <p:cNvPr id="26"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ShellMedium" panose="00000600000000000000" pitchFamily="50" charset="0"/>
                <a:ea typeface="+mn-ea"/>
                <a:cs typeface="Arial" pitchFamily="34" charset="0"/>
              </a:defRPr>
            </a:lvl1pPr>
          </a:lstStyle>
          <a:p>
            <a:pPr>
              <a:defRPr/>
            </a:pPr>
            <a:r>
              <a:rPr lang="en-GB" noProof="1"/>
              <a:t>Date Month 2016</a:t>
            </a:r>
          </a:p>
        </p:txBody>
      </p:sp>
      <p:sp>
        <p:nvSpPr>
          <p:cNvPr id="27" name="Text Box 11" descr="&lt;COMPANY_NAME&gt;"/>
          <p:cNvSpPr txBox="1">
            <a:spLocks noChangeArrowheads="1"/>
          </p:cNvSpPr>
          <p:nvPr/>
        </p:nvSpPr>
        <p:spPr bwMode="auto">
          <a:xfrm>
            <a:off x="512259" y="6469199"/>
            <a:ext cx="3360000" cy="237600"/>
          </a:xfrm>
          <a:prstGeom prst="rect">
            <a:avLst/>
          </a:prstGeom>
          <a:noFill/>
          <a:ln w="9525" algn="ctr">
            <a:noFill/>
            <a:miter lim="800000"/>
            <a:headEnd/>
            <a:tailEnd/>
          </a:ln>
          <a:effectLst/>
        </p:spPr>
        <p:txBody>
          <a:bodyPr wrap="none" lIns="0" tIns="0" rIns="0" anchor="t" anchorCtr="0">
            <a:noAutofit/>
          </a:bodyPr>
          <a:lstStyle/>
          <a:p>
            <a:pPr>
              <a:defRPr/>
            </a:pPr>
            <a:r>
              <a:rPr lang="en-GB" sz="850" noProof="1">
                <a:solidFill>
                  <a:schemeClr val="tx1"/>
                </a:solidFill>
                <a:latin typeface="ShellMedium" panose="00000600000000000000" pitchFamily="50" charset="0"/>
                <a:cs typeface="Arial" pitchFamily="34" charset="0"/>
              </a:rPr>
              <a:t>Company name appears here</a:t>
            </a:r>
          </a:p>
        </p:txBody>
      </p:sp>
      <p:sp>
        <p:nvSpPr>
          <p:cNvPr id="28"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ShellMedium" panose="00000600000000000000" pitchFamily="50" charset="0"/>
                <a:cs typeface="Arial" pitchFamily="34" charset="0"/>
              </a:defRPr>
            </a:lvl1pPr>
          </a:lstStyle>
          <a:p>
            <a:fld id="{D32BAE6A-B452-4007-8177-56DD051636F9}" type="slidenum">
              <a:rPr lang="en-GB" noProof="1" smtClean="0"/>
              <a:pPr/>
              <a:t>‹#›</a:t>
            </a:fld>
            <a:endParaRPr lang="en-GB" noProof="1"/>
          </a:p>
        </p:txBody>
      </p:sp>
      <p:sp>
        <p:nvSpPr>
          <p:cNvPr id="29"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ShellMedium" panose="00000600000000000000" pitchFamily="50" charset="0"/>
                <a:cs typeface="Arial" pitchFamily="34" charset="0"/>
              </a:defRPr>
            </a:lvl1pPr>
          </a:lstStyle>
          <a:p>
            <a:pPr>
              <a:defRPr/>
            </a:pPr>
            <a:r>
              <a:rPr lang="en-GB" noProof="1"/>
              <a:t>Footer </a:t>
            </a:r>
          </a:p>
        </p:txBody>
      </p:sp>
      <p:grpSp>
        <p:nvGrpSpPr>
          <p:cNvPr id="31" name="Group 30"/>
          <p:cNvGrpSpPr/>
          <p:nvPr/>
        </p:nvGrpSpPr>
        <p:grpSpPr bwMode="gray">
          <a:xfrm>
            <a:off x="6450013" y="2557463"/>
            <a:ext cx="5197475" cy="1917700"/>
            <a:chOff x="6450013" y="2557463"/>
            <a:chExt cx="5197475" cy="1917700"/>
          </a:xfrm>
        </p:grpSpPr>
        <p:sp>
          <p:nvSpPr>
            <p:cNvPr id="32" name="Freeform 6"/>
            <p:cNvSpPr>
              <a:spLocks noEditPoints="1"/>
            </p:cNvSpPr>
            <p:nvPr userDrawn="1"/>
          </p:nvSpPr>
          <p:spPr bwMode="gray">
            <a:xfrm>
              <a:off x="6450013" y="2557463"/>
              <a:ext cx="2005013" cy="1917700"/>
            </a:xfrm>
            <a:custGeom>
              <a:avLst/>
              <a:gdLst>
                <a:gd name="T0" fmla="*/ 274 w 346"/>
                <a:gd name="T1" fmla="*/ 331 h 331"/>
                <a:gd name="T2" fmla="*/ 250 w 346"/>
                <a:gd name="T3" fmla="*/ 302 h 331"/>
                <a:gd name="T4" fmla="*/ 167 w 346"/>
                <a:gd name="T5" fmla="*/ 322 h 331"/>
                <a:gd name="T6" fmla="*/ 0 w 346"/>
                <a:gd name="T7" fmla="*/ 156 h 331"/>
                <a:gd name="T8" fmla="*/ 167 w 346"/>
                <a:gd name="T9" fmla="*/ 0 h 331"/>
                <a:gd name="T10" fmla="*/ 334 w 346"/>
                <a:gd name="T11" fmla="*/ 162 h 331"/>
                <a:gd name="T12" fmla="*/ 295 w 346"/>
                <a:gd name="T13" fmla="*/ 268 h 331"/>
                <a:gd name="T14" fmla="*/ 346 w 346"/>
                <a:gd name="T15" fmla="*/ 320 h 331"/>
                <a:gd name="T16" fmla="*/ 274 w 346"/>
                <a:gd name="T17" fmla="*/ 331 h 331"/>
                <a:gd name="T18" fmla="*/ 238 w 346"/>
                <a:gd name="T19" fmla="*/ 207 h 331"/>
                <a:gd name="T20" fmla="*/ 252 w 346"/>
                <a:gd name="T21" fmla="*/ 162 h 331"/>
                <a:gd name="T22" fmla="*/ 167 w 346"/>
                <a:gd name="T23" fmla="*/ 76 h 331"/>
                <a:gd name="T24" fmla="*/ 82 w 346"/>
                <a:gd name="T25" fmla="*/ 156 h 331"/>
                <a:gd name="T26" fmla="*/ 167 w 346"/>
                <a:gd name="T27" fmla="*/ 246 h 331"/>
                <a:gd name="T28" fmla="*/ 191 w 346"/>
                <a:gd name="T29" fmla="*/ 242 h 331"/>
                <a:gd name="T30" fmla="*/ 143 w 346"/>
                <a:gd name="T31" fmla="*/ 194 h 331"/>
                <a:gd name="T32" fmla="*/ 217 w 346"/>
                <a:gd name="T33" fmla="*/ 185 h 331"/>
                <a:gd name="T34" fmla="*/ 238 w 346"/>
                <a:gd name="T35" fmla="*/ 207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6" h="331">
                  <a:moveTo>
                    <a:pt x="274" y="331"/>
                  </a:moveTo>
                  <a:cubicBezTo>
                    <a:pt x="250" y="302"/>
                    <a:pt x="250" y="302"/>
                    <a:pt x="250" y="302"/>
                  </a:cubicBezTo>
                  <a:cubicBezTo>
                    <a:pt x="227" y="316"/>
                    <a:pt x="199" y="322"/>
                    <a:pt x="167" y="322"/>
                  </a:cubicBezTo>
                  <a:cubicBezTo>
                    <a:pt x="70" y="322"/>
                    <a:pt x="0" y="253"/>
                    <a:pt x="0" y="156"/>
                  </a:cubicBezTo>
                  <a:cubicBezTo>
                    <a:pt x="0" y="64"/>
                    <a:pt x="80" y="0"/>
                    <a:pt x="167" y="0"/>
                  </a:cubicBezTo>
                  <a:cubicBezTo>
                    <a:pt x="261" y="0"/>
                    <a:pt x="334" y="64"/>
                    <a:pt x="334" y="162"/>
                  </a:cubicBezTo>
                  <a:cubicBezTo>
                    <a:pt x="334" y="202"/>
                    <a:pt x="320" y="237"/>
                    <a:pt x="295" y="268"/>
                  </a:cubicBezTo>
                  <a:cubicBezTo>
                    <a:pt x="346" y="320"/>
                    <a:pt x="346" y="320"/>
                    <a:pt x="346" y="320"/>
                  </a:cubicBezTo>
                  <a:lnTo>
                    <a:pt x="274" y="331"/>
                  </a:lnTo>
                  <a:close/>
                  <a:moveTo>
                    <a:pt x="238" y="207"/>
                  </a:moveTo>
                  <a:cubicBezTo>
                    <a:pt x="247" y="194"/>
                    <a:pt x="252" y="178"/>
                    <a:pt x="252" y="162"/>
                  </a:cubicBezTo>
                  <a:cubicBezTo>
                    <a:pt x="252" y="117"/>
                    <a:pt x="215" y="76"/>
                    <a:pt x="167" y="76"/>
                  </a:cubicBezTo>
                  <a:cubicBezTo>
                    <a:pt x="121" y="76"/>
                    <a:pt x="82" y="114"/>
                    <a:pt x="82" y="156"/>
                  </a:cubicBezTo>
                  <a:cubicBezTo>
                    <a:pt x="82" y="208"/>
                    <a:pt x="121" y="246"/>
                    <a:pt x="167" y="246"/>
                  </a:cubicBezTo>
                  <a:cubicBezTo>
                    <a:pt x="175" y="246"/>
                    <a:pt x="183" y="245"/>
                    <a:pt x="191" y="242"/>
                  </a:cubicBezTo>
                  <a:cubicBezTo>
                    <a:pt x="143" y="194"/>
                    <a:pt x="143" y="194"/>
                    <a:pt x="143" y="194"/>
                  </a:cubicBezTo>
                  <a:cubicBezTo>
                    <a:pt x="217" y="185"/>
                    <a:pt x="217" y="185"/>
                    <a:pt x="217" y="185"/>
                  </a:cubicBezTo>
                  <a:lnTo>
                    <a:pt x="238" y="207"/>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3" name="Freeform 7"/>
            <p:cNvSpPr>
              <a:spLocks noEditPoints="1"/>
            </p:cNvSpPr>
            <p:nvPr userDrawn="1"/>
          </p:nvSpPr>
          <p:spPr bwMode="gray">
            <a:xfrm>
              <a:off x="8426451" y="2586038"/>
              <a:ext cx="1441450" cy="1814513"/>
            </a:xfrm>
            <a:custGeom>
              <a:avLst/>
              <a:gdLst>
                <a:gd name="T0" fmla="*/ 190 w 249"/>
                <a:gd name="T1" fmla="*/ 257 h 313"/>
                <a:gd name="T2" fmla="*/ 79 w 249"/>
                <a:gd name="T3" fmla="*/ 313 h 313"/>
                <a:gd name="T4" fmla="*/ 0 w 249"/>
                <a:gd name="T5" fmla="*/ 233 h 313"/>
                <a:gd name="T6" fmla="*/ 92 w 249"/>
                <a:gd name="T7" fmla="*/ 124 h 313"/>
                <a:gd name="T8" fmla="*/ 60 w 249"/>
                <a:gd name="T9" fmla="*/ 58 h 313"/>
                <a:gd name="T10" fmla="*/ 119 w 249"/>
                <a:gd name="T11" fmla="*/ 0 h 313"/>
                <a:gd name="T12" fmla="*/ 174 w 249"/>
                <a:gd name="T13" fmla="*/ 56 h 313"/>
                <a:gd name="T14" fmla="*/ 117 w 249"/>
                <a:gd name="T15" fmla="*/ 130 h 313"/>
                <a:gd name="T16" fmla="*/ 192 w 249"/>
                <a:gd name="T17" fmla="*/ 232 h 313"/>
                <a:gd name="T18" fmla="*/ 230 w 249"/>
                <a:gd name="T19" fmla="*/ 190 h 313"/>
                <a:gd name="T20" fmla="*/ 245 w 249"/>
                <a:gd name="T21" fmla="*/ 198 h 313"/>
                <a:gd name="T22" fmla="*/ 203 w 249"/>
                <a:gd name="T23" fmla="*/ 246 h 313"/>
                <a:gd name="T24" fmla="*/ 249 w 249"/>
                <a:gd name="T25" fmla="*/ 307 h 313"/>
                <a:gd name="T26" fmla="*/ 228 w 249"/>
                <a:gd name="T27" fmla="*/ 307 h 313"/>
                <a:gd name="T28" fmla="*/ 190 w 249"/>
                <a:gd name="T29" fmla="*/ 257 h 313"/>
                <a:gd name="T30" fmla="*/ 84 w 249"/>
                <a:gd name="T31" fmla="*/ 152 h 313"/>
                <a:gd name="T32" fmla="*/ 19 w 249"/>
                <a:gd name="T33" fmla="*/ 231 h 313"/>
                <a:gd name="T34" fmla="*/ 79 w 249"/>
                <a:gd name="T35" fmla="*/ 295 h 313"/>
                <a:gd name="T36" fmla="*/ 179 w 249"/>
                <a:gd name="T37" fmla="*/ 242 h 313"/>
                <a:gd name="T38" fmla="*/ 103 w 249"/>
                <a:gd name="T39" fmla="*/ 139 h 313"/>
                <a:gd name="T40" fmla="*/ 84 w 249"/>
                <a:gd name="T41" fmla="*/ 152 h 313"/>
                <a:gd name="T42" fmla="*/ 79 w 249"/>
                <a:gd name="T43" fmla="*/ 60 h 313"/>
                <a:gd name="T44" fmla="*/ 106 w 249"/>
                <a:gd name="T45" fmla="*/ 115 h 313"/>
                <a:gd name="T46" fmla="*/ 154 w 249"/>
                <a:gd name="T47" fmla="*/ 55 h 313"/>
                <a:gd name="T48" fmla="*/ 118 w 249"/>
                <a:gd name="T49" fmla="*/ 18 h 313"/>
                <a:gd name="T50" fmla="*/ 79 w 249"/>
                <a:gd name="T51" fmla="*/ 6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9" h="313">
                  <a:moveTo>
                    <a:pt x="190" y="257"/>
                  </a:moveTo>
                  <a:cubicBezTo>
                    <a:pt x="156" y="285"/>
                    <a:pt x="118" y="313"/>
                    <a:pt x="79" y="313"/>
                  </a:cubicBezTo>
                  <a:cubicBezTo>
                    <a:pt x="34" y="313"/>
                    <a:pt x="0" y="277"/>
                    <a:pt x="0" y="233"/>
                  </a:cubicBezTo>
                  <a:cubicBezTo>
                    <a:pt x="0" y="181"/>
                    <a:pt x="50" y="150"/>
                    <a:pt x="92" y="124"/>
                  </a:cubicBezTo>
                  <a:cubicBezTo>
                    <a:pt x="78" y="104"/>
                    <a:pt x="60" y="84"/>
                    <a:pt x="60" y="58"/>
                  </a:cubicBezTo>
                  <a:cubicBezTo>
                    <a:pt x="60" y="26"/>
                    <a:pt x="87" y="0"/>
                    <a:pt x="119" y="0"/>
                  </a:cubicBezTo>
                  <a:cubicBezTo>
                    <a:pt x="150" y="0"/>
                    <a:pt x="174" y="25"/>
                    <a:pt x="174" y="56"/>
                  </a:cubicBezTo>
                  <a:cubicBezTo>
                    <a:pt x="174" y="90"/>
                    <a:pt x="146" y="110"/>
                    <a:pt x="117" y="130"/>
                  </a:cubicBezTo>
                  <a:cubicBezTo>
                    <a:pt x="192" y="232"/>
                    <a:pt x="192" y="232"/>
                    <a:pt x="192" y="232"/>
                  </a:cubicBezTo>
                  <a:cubicBezTo>
                    <a:pt x="230" y="190"/>
                    <a:pt x="230" y="190"/>
                    <a:pt x="230" y="190"/>
                  </a:cubicBezTo>
                  <a:cubicBezTo>
                    <a:pt x="245" y="198"/>
                    <a:pt x="245" y="198"/>
                    <a:pt x="245" y="198"/>
                  </a:cubicBezTo>
                  <a:cubicBezTo>
                    <a:pt x="203" y="246"/>
                    <a:pt x="203" y="246"/>
                    <a:pt x="203" y="246"/>
                  </a:cubicBezTo>
                  <a:cubicBezTo>
                    <a:pt x="249" y="307"/>
                    <a:pt x="249" y="307"/>
                    <a:pt x="249" y="307"/>
                  </a:cubicBezTo>
                  <a:cubicBezTo>
                    <a:pt x="228" y="307"/>
                    <a:pt x="228" y="307"/>
                    <a:pt x="228" y="307"/>
                  </a:cubicBezTo>
                  <a:lnTo>
                    <a:pt x="190" y="257"/>
                  </a:lnTo>
                  <a:close/>
                  <a:moveTo>
                    <a:pt x="84" y="152"/>
                  </a:moveTo>
                  <a:cubicBezTo>
                    <a:pt x="55" y="170"/>
                    <a:pt x="19" y="193"/>
                    <a:pt x="19" y="231"/>
                  </a:cubicBezTo>
                  <a:cubicBezTo>
                    <a:pt x="19" y="265"/>
                    <a:pt x="44" y="295"/>
                    <a:pt x="79" y="295"/>
                  </a:cubicBezTo>
                  <a:cubicBezTo>
                    <a:pt x="114" y="295"/>
                    <a:pt x="151" y="265"/>
                    <a:pt x="179" y="242"/>
                  </a:cubicBezTo>
                  <a:cubicBezTo>
                    <a:pt x="103" y="139"/>
                    <a:pt x="103" y="139"/>
                    <a:pt x="103" y="139"/>
                  </a:cubicBezTo>
                  <a:lnTo>
                    <a:pt x="84" y="152"/>
                  </a:lnTo>
                  <a:close/>
                  <a:moveTo>
                    <a:pt x="79" y="60"/>
                  </a:moveTo>
                  <a:cubicBezTo>
                    <a:pt x="79" y="81"/>
                    <a:pt x="95" y="97"/>
                    <a:pt x="106" y="115"/>
                  </a:cubicBezTo>
                  <a:cubicBezTo>
                    <a:pt x="127" y="99"/>
                    <a:pt x="154" y="86"/>
                    <a:pt x="154" y="55"/>
                  </a:cubicBezTo>
                  <a:cubicBezTo>
                    <a:pt x="154" y="35"/>
                    <a:pt x="138" y="18"/>
                    <a:pt x="118" y="18"/>
                  </a:cubicBezTo>
                  <a:cubicBezTo>
                    <a:pt x="96" y="18"/>
                    <a:pt x="79" y="39"/>
                    <a:pt x="79" y="60"/>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5" name="Freeform 8"/>
            <p:cNvSpPr>
              <a:spLocks noEditPoints="1"/>
            </p:cNvSpPr>
            <p:nvPr userDrawn="1"/>
          </p:nvSpPr>
          <p:spPr bwMode="gray">
            <a:xfrm>
              <a:off x="9821863" y="2614613"/>
              <a:ext cx="1825625" cy="1751013"/>
            </a:xfrm>
            <a:custGeom>
              <a:avLst/>
              <a:gdLst>
                <a:gd name="T0" fmla="*/ 380 w 1150"/>
                <a:gd name="T1" fmla="*/ 913 h 1103"/>
                <a:gd name="T2" fmla="*/ 303 w 1150"/>
                <a:gd name="T3" fmla="*/ 1103 h 1103"/>
                <a:gd name="T4" fmla="*/ 0 w 1150"/>
                <a:gd name="T5" fmla="*/ 1103 h 1103"/>
                <a:gd name="T6" fmla="*/ 424 w 1150"/>
                <a:gd name="T7" fmla="*/ 0 h 1103"/>
                <a:gd name="T8" fmla="*/ 734 w 1150"/>
                <a:gd name="T9" fmla="*/ 0 h 1103"/>
                <a:gd name="T10" fmla="*/ 1150 w 1150"/>
                <a:gd name="T11" fmla="*/ 1103 h 1103"/>
                <a:gd name="T12" fmla="*/ 843 w 1150"/>
                <a:gd name="T13" fmla="*/ 1103 h 1103"/>
                <a:gd name="T14" fmla="*/ 774 w 1150"/>
                <a:gd name="T15" fmla="*/ 913 h 1103"/>
                <a:gd name="T16" fmla="*/ 380 w 1150"/>
                <a:gd name="T17" fmla="*/ 913 h 1103"/>
                <a:gd name="T18" fmla="*/ 581 w 1150"/>
                <a:gd name="T19" fmla="*/ 344 h 1103"/>
                <a:gd name="T20" fmla="*/ 577 w 1150"/>
                <a:gd name="T21" fmla="*/ 344 h 1103"/>
                <a:gd name="T22" fmla="*/ 456 w 1150"/>
                <a:gd name="T23" fmla="*/ 694 h 1103"/>
                <a:gd name="T24" fmla="*/ 697 w 1150"/>
                <a:gd name="T25" fmla="*/ 694 h 1103"/>
                <a:gd name="T26" fmla="*/ 581 w 1150"/>
                <a:gd name="T27" fmla="*/ 344 h 1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0" h="1103">
                  <a:moveTo>
                    <a:pt x="380" y="913"/>
                  </a:moveTo>
                  <a:lnTo>
                    <a:pt x="303" y="1103"/>
                  </a:lnTo>
                  <a:lnTo>
                    <a:pt x="0" y="1103"/>
                  </a:lnTo>
                  <a:lnTo>
                    <a:pt x="424" y="0"/>
                  </a:lnTo>
                  <a:lnTo>
                    <a:pt x="734" y="0"/>
                  </a:lnTo>
                  <a:lnTo>
                    <a:pt x="1150" y="1103"/>
                  </a:lnTo>
                  <a:lnTo>
                    <a:pt x="843" y="1103"/>
                  </a:lnTo>
                  <a:lnTo>
                    <a:pt x="774" y="913"/>
                  </a:lnTo>
                  <a:lnTo>
                    <a:pt x="380" y="913"/>
                  </a:lnTo>
                  <a:close/>
                  <a:moveTo>
                    <a:pt x="581" y="344"/>
                  </a:moveTo>
                  <a:lnTo>
                    <a:pt x="577" y="344"/>
                  </a:lnTo>
                  <a:lnTo>
                    <a:pt x="456" y="694"/>
                  </a:lnTo>
                  <a:lnTo>
                    <a:pt x="697" y="694"/>
                  </a:lnTo>
                  <a:lnTo>
                    <a:pt x="581" y="344"/>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spTree>
    <p:extLst>
      <p:ext uri="{BB962C8B-B14F-4D97-AF65-F5344CB8AC3E}">
        <p14:creationId xmlns:p14="http://schemas.microsoft.com/office/powerpoint/2010/main" val="2489468431"/>
      </p:ext>
    </p:extLst>
  </p:cSld>
  <p:clrMapOvr>
    <a:masterClrMapping/>
  </p:clrMapOvr>
  <p:transition/>
  <p:hf sldNum="0" hdr="0" ftr="0"/>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p:cSld name="Blank">
    <p:spTree>
      <p:nvGrpSpPr>
        <p:cNvPr id="1" name=""/>
        <p:cNvGrpSpPr/>
        <p:nvPr/>
      </p:nvGrpSpPr>
      <p:grpSpPr>
        <a:xfrm>
          <a:off x="0" y="0"/>
          <a:ext cx="0" cy="0"/>
          <a:chOff x="0" y="0"/>
          <a:chExt cx="0" cy="0"/>
        </a:xfrm>
      </p:grpSpPr>
      <p:sp>
        <p:nvSpPr>
          <p:cNvPr id="8"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ShellMedium" panose="00000600000000000000" pitchFamily="50" charset="0"/>
                <a:cs typeface="Arial" pitchFamily="34" charset="0"/>
              </a:defRPr>
            </a:lvl1pPr>
          </a:lstStyle>
          <a:p>
            <a:pPr>
              <a:defRPr/>
            </a:pPr>
            <a:r>
              <a:rPr lang="en-GB" noProof="1"/>
              <a:t>Footer </a:t>
            </a:r>
          </a:p>
        </p:txBody>
      </p:sp>
      <p:sp>
        <p:nvSpPr>
          <p:cNvPr id="10"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ShellMedium" panose="00000600000000000000" pitchFamily="50" charset="0"/>
                <a:ea typeface="+mn-ea"/>
                <a:cs typeface="Arial" pitchFamily="34" charset="0"/>
              </a:defRPr>
            </a:lvl1pPr>
          </a:lstStyle>
          <a:p>
            <a:pPr>
              <a:defRPr/>
            </a:pPr>
            <a:r>
              <a:rPr lang="en-GB" noProof="1"/>
              <a:t>Date Month 2016</a:t>
            </a:r>
          </a:p>
        </p:txBody>
      </p:sp>
      <p:sp>
        <p:nvSpPr>
          <p:cNvPr id="11"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ShellMedium" panose="00000600000000000000" pitchFamily="50" charset="0"/>
                <a:cs typeface="Arial" pitchFamily="34" charset="0"/>
              </a:defRPr>
            </a:lvl1pPr>
          </a:lstStyle>
          <a:p>
            <a:fld id="{D32BAE6A-B452-4007-8177-56DD051636F9}" type="slidenum">
              <a:rPr lang="en-GB" noProof="1" smtClean="0"/>
              <a:pPr/>
              <a:t>‹#›</a:t>
            </a:fld>
            <a:endParaRPr lang="en-GB" noProof="1"/>
          </a:p>
        </p:txBody>
      </p:sp>
      <p:sp>
        <p:nvSpPr>
          <p:cNvPr id="12" name="Text Box 11" descr="&lt;COMPANY_NAME&gt;&#10;"/>
          <p:cNvSpPr txBox="1">
            <a:spLocks noChangeArrowheads="1"/>
          </p:cNvSpPr>
          <p:nvPr/>
        </p:nvSpPr>
        <p:spPr bwMode="auto">
          <a:xfrm>
            <a:off x="512259" y="6469199"/>
            <a:ext cx="3360000" cy="237600"/>
          </a:xfrm>
          <a:prstGeom prst="rect">
            <a:avLst/>
          </a:prstGeom>
          <a:noFill/>
          <a:ln w="9525" algn="ctr">
            <a:noFill/>
            <a:miter lim="800000"/>
            <a:headEnd/>
            <a:tailEnd/>
          </a:ln>
          <a:effectLst/>
        </p:spPr>
        <p:txBody>
          <a:bodyPr wrap="none" lIns="0" tIns="0" rIns="0" anchor="t" anchorCtr="0">
            <a:noAutofit/>
          </a:bodyPr>
          <a:lstStyle/>
          <a:p>
            <a:pPr>
              <a:defRPr/>
            </a:pPr>
            <a:r>
              <a:rPr lang="en-GB" sz="850" noProof="1">
                <a:solidFill>
                  <a:schemeClr val="tx1"/>
                </a:solidFill>
                <a:latin typeface="ShellMedium" panose="00000600000000000000" pitchFamily="50" charset="0"/>
                <a:cs typeface="Arial" pitchFamily="34" charset="0"/>
              </a:rPr>
              <a:t>Company name appears here</a:t>
            </a:r>
          </a:p>
        </p:txBody>
      </p:sp>
    </p:spTree>
    <p:extLst>
      <p:ext uri="{BB962C8B-B14F-4D97-AF65-F5344CB8AC3E}">
        <p14:creationId xmlns:p14="http://schemas.microsoft.com/office/powerpoint/2010/main" val="2724943493"/>
      </p:ext>
    </p:extLst>
  </p:cSld>
  <p:clrMapOvr>
    <a:masterClrMapping/>
  </p:clrMapOvr>
  <p:transition/>
  <p:hf sldNum="0" hdr="0" ftr="0"/>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p:cSld name="End Slide (Mandatory)">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950208" y="1257010"/>
            <a:ext cx="4316400" cy="4316400"/>
          </a:xfrm>
          <a:prstGeom prst="rect">
            <a:avLst/>
          </a:prstGeom>
        </p:spPr>
      </p:pic>
    </p:spTree>
    <p:extLst>
      <p:ext uri="{BB962C8B-B14F-4D97-AF65-F5344CB8AC3E}">
        <p14:creationId xmlns:p14="http://schemas.microsoft.com/office/powerpoint/2010/main" val="219564803"/>
      </p:ext>
    </p:extLst>
  </p:cSld>
  <p:clrMapOvr>
    <a:masterClrMapping/>
  </p:clrMapOvr>
  <p:transition/>
  <p:hf sldNum="0" hdr="0" ftr="0"/>
  <p:extLst>
    <p:ext uri="{DCECCB84-F9BA-43D5-87BE-67443E8EF086}">
      <p15:sldGuideLst xmlns:p15="http://schemas.microsoft.com/office/powerpoint/2012/main">
        <p15:guide id="1" orient="horz" pos="216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03" name="Rectangle 102"/>
          <p:cNvSpPr/>
          <p:nvPr userDrawn="1"/>
        </p:nvSpPr>
        <p:spPr bwMode="gray">
          <a:xfrm>
            <a:off x="0" y="4313786"/>
            <a:ext cx="12192000" cy="2544214"/>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bg1"/>
              </a:solidFill>
            </a:endParaRPr>
          </a:p>
        </p:txBody>
      </p:sp>
      <p:sp>
        <p:nvSpPr>
          <p:cNvPr id="28" name="Rectangle 2"/>
          <p:cNvSpPr>
            <a:spLocks noGrp="1" noChangeArrowheads="1"/>
          </p:cNvSpPr>
          <p:nvPr userDrawn="1">
            <p:ph type="ctrTitle"/>
          </p:nvPr>
        </p:nvSpPr>
        <p:spPr>
          <a:xfrm>
            <a:off x="1779490" y="951614"/>
            <a:ext cx="9899747" cy="918000"/>
          </a:xfrm>
          <a:noFill/>
        </p:spPr>
        <p:txBody>
          <a:bodyPr lIns="0" tIns="0" rIns="0" anchor="ctr" anchorCtr="0"/>
          <a:lstStyle>
            <a:lvl1pPr>
              <a:lnSpc>
                <a:spcPct val="110000"/>
              </a:lnSpc>
              <a:defRPr sz="2800" b="0" kern="1200" cap="none" spc="0" baseline="0">
                <a:solidFill>
                  <a:schemeClr val="tx1"/>
                </a:solidFill>
                <a:latin typeface="+mj-lt"/>
                <a:cs typeface="Arial" pitchFamily="34" charset="0"/>
              </a:defRPr>
            </a:lvl1pPr>
          </a:lstStyle>
          <a:p>
            <a:r>
              <a:rPr lang="en-GB"/>
              <a:t>Click to edit Master title style</a:t>
            </a:r>
            <a:endParaRPr lang="en-GB" dirty="0"/>
          </a:p>
        </p:txBody>
      </p:sp>
      <p:sp>
        <p:nvSpPr>
          <p:cNvPr id="29" name="Rectangle 3"/>
          <p:cNvSpPr>
            <a:spLocks noGrp="1" noChangeArrowheads="1"/>
          </p:cNvSpPr>
          <p:nvPr userDrawn="1">
            <p:ph type="subTitle" idx="1"/>
          </p:nvPr>
        </p:nvSpPr>
        <p:spPr>
          <a:xfrm>
            <a:off x="1779490" y="3310197"/>
            <a:ext cx="9899747" cy="749808"/>
          </a:xfrm>
        </p:spPr>
        <p:txBody>
          <a:bodyPr anchor="b" anchorCtr="0"/>
          <a:lstStyle>
            <a:lvl1pPr marL="0" indent="0">
              <a:lnSpc>
                <a:spcPct val="100000"/>
              </a:lnSpc>
              <a:spcBef>
                <a:spcPct val="0"/>
              </a:spcBef>
              <a:spcAft>
                <a:spcPts val="0"/>
              </a:spcAft>
              <a:buFont typeface="Wingdings" pitchFamily="2" charset="2"/>
              <a:buNone/>
              <a:defRPr sz="1800" baseline="0">
                <a:solidFill>
                  <a:schemeClr val="tx1"/>
                </a:solidFill>
                <a:latin typeface="+mn-lt"/>
                <a:cs typeface="Arial" pitchFamily="34" charset="0"/>
              </a:defRPr>
            </a:lvl1pPr>
          </a:lstStyle>
          <a:p>
            <a:r>
              <a:rPr lang="en-GB"/>
              <a:t>Click to edit Master subtitle style</a:t>
            </a:r>
            <a:endParaRPr lang="en-GB" dirty="0"/>
          </a:p>
        </p:txBody>
      </p:sp>
      <p:sp>
        <p:nvSpPr>
          <p:cNvPr id="32" name="Text Placeholder 31"/>
          <p:cNvSpPr>
            <a:spLocks noGrp="1"/>
          </p:cNvSpPr>
          <p:nvPr userDrawn="1">
            <p:ph type="body" sz="quarter" idx="10" hasCustomPrompt="1"/>
          </p:nvPr>
        </p:nvSpPr>
        <p:spPr>
          <a:xfrm>
            <a:off x="1779490" y="4588235"/>
            <a:ext cx="7810528" cy="237600"/>
          </a:xfrm>
        </p:spPr>
        <p:txBody>
          <a:bodyPr anchor="t" anchorCtr="0"/>
          <a:lstStyle>
            <a:lvl1pPr>
              <a:lnSpc>
                <a:spcPct val="100000"/>
              </a:lnSpc>
              <a:buNone/>
              <a:defRPr sz="1400">
                <a:solidFill>
                  <a:schemeClr val="tx1"/>
                </a:solidFill>
                <a:latin typeface="+mj-lt"/>
              </a:defRPr>
            </a:lvl1pPr>
          </a:lstStyle>
          <a:p>
            <a:pPr lvl="0"/>
            <a:r>
              <a:rPr lang="en-GB" dirty="0"/>
              <a:t>Click to insert Author’s Name</a:t>
            </a:r>
          </a:p>
        </p:txBody>
      </p:sp>
      <p:sp>
        <p:nvSpPr>
          <p:cNvPr id="33" name="Text Placeholder 31"/>
          <p:cNvSpPr>
            <a:spLocks noGrp="1"/>
          </p:cNvSpPr>
          <p:nvPr userDrawn="1">
            <p:ph type="body" sz="quarter" idx="11" hasCustomPrompt="1"/>
          </p:nvPr>
        </p:nvSpPr>
        <p:spPr>
          <a:xfrm>
            <a:off x="1779490" y="4840064"/>
            <a:ext cx="7810528" cy="237600"/>
          </a:xfrm>
        </p:spPr>
        <p:txBody>
          <a:bodyPr anchor="t" anchorCtr="0"/>
          <a:lstStyle>
            <a:lvl1pPr>
              <a:lnSpc>
                <a:spcPct val="100000"/>
              </a:lnSpc>
              <a:buNone/>
              <a:defRPr sz="1400">
                <a:solidFill>
                  <a:schemeClr val="tx1"/>
                </a:solidFill>
                <a:latin typeface="+mn-lt"/>
              </a:defRPr>
            </a:lvl1pPr>
          </a:lstStyle>
          <a:p>
            <a:pPr lvl="0"/>
            <a:r>
              <a:rPr lang="en-GB" dirty="0"/>
              <a:t>Click to insert Role in Organisation</a:t>
            </a:r>
          </a:p>
        </p:txBody>
      </p:sp>
      <p:sp>
        <p:nvSpPr>
          <p:cNvPr id="24" name="Text Box 11" descr="&lt;COMPANY_NAME&gt;{18.70866,264.5669,509.3857,40.33535}"/>
          <p:cNvSpPr txBox="1">
            <a:spLocks noChangeArrowheads="1"/>
          </p:cNvSpPr>
          <p:nvPr userDrawn="1"/>
        </p:nvSpPr>
        <p:spPr bwMode="auto">
          <a:xfrm>
            <a:off x="512259" y="6469199"/>
            <a:ext cx="3360000" cy="237600"/>
          </a:xfrm>
          <a:prstGeom prst="rect">
            <a:avLst/>
          </a:prstGeom>
          <a:noFill/>
          <a:ln w="9525" algn="ctr">
            <a:noFill/>
            <a:miter lim="800000"/>
            <a:headEnd/>
            <a:tailEnd/>
          </a:ln>
          <a:effectLst/>
        </p:spPr>
        <p:txBody>
          <a:bodyPr wrap="none" lIns="0" tIns="0" rIns="0" anchor="t" anchorCtr="0">
            <a:noAutofit/>
          </a:bodyPr>
          <a:lstStyle/>
          <a:p>
            <a:pPr>
              <a:defRPr/>
            </a:pPr>
            <a:r>
              <a:rPr lang="en-SG" sz="850" noProof="1">
                <a:solidFill>
                  <a:schemeClr val="tx1"/>
                </a:solidFill>
                <a:latin typeface="+mn-lt"/>
                <a:cs typeface="Arial" pitchFamily="34" charset="0"/>
              </a:rPr>
              <a:t>Copyright of Shell International B.V.</a:t>
            </a:r>
            <a:endParaRPr lang="en-GB" sz="850" noProof="1">
              <a:solidFill>
                <a:schemeClr val="tx1"/>
              </a:solidFill>
              <a:latin typeface="+mn-lt"/>
              <a:cs typeface="Arial" pitchFamily="34" charset="0"/>
            </a:endParaRPr>
          </a:p>
        </p:txBody>
      </p:sp>
      <p:sp>
        <p:nvSpPr>
          <p:cNvPr id="25"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mn-lt"/>
                <a:cs typeface="Arial" pitchFamily="34" charset="0"/>
              </a:defRPr>
            </a:lvl1pPr>
          </a:lstStyle>
          <a:p>
            <a:fld id="{D32BAE6A-B452-4007-8177-56DD051636F9}" type="slidenum">
              <a:rPr lang="en-GB" noProof="1" dirty="0" smtClean="0"/>
              <a:pPr/>
              <a:t>‹#›</a:t>
            </a:fld>
            <a:endParaRPr lang="en-GB" noProof="1"/>
          </a:p>
        </p:txBody>
      </p:sp>
      <p:sp>
        <p:nvSpPr>
          <p:cNvPr id="19" name="Rectangle 18" descr="&lt;Shell Yellow Bar&gt;" title="&lt;Shell Yellow Bar&gt;"/>
          <p:cNvSpPr/>
          <p:nvPr userDrawn="1"/>
        </p:nvSpPr>
        <p:spPr bwMode="gray">
          <a:xfrm>
            <a:off x="1778011" y="761998"/>
            <a:ext cx="1269984" cy="76200"/>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tx1"/>
              </a:solidFill>
            </a:endParaRPr>
          </a:p>
        </p:txBody>
      </p:sp>
      <p:pic>
        <p:nvPicPr>
          <p:cNvPr id="20" name="Picture 19" descr="PECTEN.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7000" y="645968"/>
            <a:ext cx="1524000" cy="1524000"/>
          </a:xfrm>
          <a:prstGeom prst="rect">
            <a:avLst/>
          </a:prstGeom>
        </p:spPr>
      </p:pic>
      <p:sp>
        <p:nvSpPr>
          <p:cNvPr id="86"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mn-lt"/>
                <a:ea typeface="+mn-ea"/>
                <a:cs typeface="Arial" pitchFamily="34" charset="0"/>
              </a:defRPr>
            </a:lvl1pPr>
          </a:lstStyle>
          <a:p>
            <a:pPr>
              <a:defRPr/>
            </a:pPr>
            <a:r>
              <a:rPr lang="en-GB" noProof="1"/>
              <a:t>Feb 2022</a:t>
            </a:r>
          </a:p>
        </p:txBody>
      </p:sp>
      <p:sp>
        <p:nvSpPr>
          <p:cNvPr id="87"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mn-lt"/>
                <a:cs typeface="Arial" pitchFamily="34" charset="0"/>
              </a:defRPr>
            </a:lvl1pPr>
          </a:lstStyle>
          <a:p>
            <a:pPr>
              <a:defRPr/>
            </a:pPr>
            <a:r>
              <a:rPr lang="en-GB" noProof="1"/>
              <a:t> </a:t>
            </a:r>
          </a:p>
        </p:txBody>
      </p:sp>
      <p:sp>
        <p:nvSpPr>
          <p:cNvPr id="14" name="TextBox 13" descr="CONFIDENTIAL_TAG_0xFFEE">
            <a:extLst>
              <a:ext uri="{FF2B5EF4-FFF2-40B4-BE49-F238E27FC236}">
                <a16:creationId xmlns:a16="http://schemas.microsoft.com/office/drawing/2014/main" id="{A7B14045-B765-421A-91D2-9A5326147F2D}"/>
              </a:ext>
            </a:extLst>
          </p:cNvPr>
          <p:cNvSpPr txBox="1"/>
          <p:nvPr userDrawn="1"/>
        </p:nvSpPr>
        <p:spPr>
          <a:xfrm>
            <a:off x="8457822" y="6481427"/>
            <a:ext cx="1079500" cy="169277"/>
          </a:xfrm>
          <a:prstGeom prst="rect">
            <a:avLst/>
          </a:prstGeom>
          <a:noFill/>
          <a:ln>
            <a:noFill/>
          </a:ln>
          <a:effectLst>
            <a:glow>
              <a:srgbClr val="000000"/>
            </a:glow>
          </a:effectLst>
        </p:spPr>
        <p:txBody>
          <a:bodyPr vert="horz" wrap="square" lIns="0" tIns="0" rIns="0" bIns="4572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chemeClr val="accent2"/>
                </a:solidFill>
                <a:effectLst/>
                <a:uLnTx/>
                <a:uFillTx/>
                <a:latin typeface="ShellMedium" panose="00000600000000000000" pitchFamily="50" charset="0"/>
                <a:ea typeface="+mn-ea"/>
                <a:cs typeface="+mn-cs"/>
              </a:rPr>
              <a:t>RESTRICTED</a:t>
            </a:r>
          </a:p>
        </p:txBody>
      </p:sp>
    </p:spTree>
    <p:extLst>
      <p:ext uri="{BB962C8B-B14F-4D97-AF65-F5344CB8AC3E}">
        <p14:creationId xmlns:p14="http://schemas.microsoft.com/office/powerpoint/2010/main" val="3729388142"/>
      </p:ext>
    </p:extLst>
  </p:cSld>
  <p:clrMapOvr>
    <a:masterClrMapping/>
  </p:clrMapOvr>
  <p:transition/>
  <p:hf hdr="0" ftr="0"/>
  <p:extLst>
    <p:ext uri="{DCECCB84-F9BA-43D5-87BE-67443E8EF086}">
      <p15:sldGuideLst xmlns:p15="http://schemas.microsoft.com/office/powerpoint/2012/main">
        <p15:guide id="1" pos="198">
          <p15:clr>
            <a:srgbClr val="FBAE40"/>
          </p15:clr>
        </p15:guide>
        <p15:guide id="4" pos="7357">
          <p15:clr>
            <a:srgbClr val="FBAE40"/>
          </p15:clr>
        </p15:guide>
        <p15:guide id="5" pos="1121">
          <p15:clr>
            <a:srgbClr val="FBAE40"/>
          </p15:clr>
        </p15:guide>
        <p15:guide id="6" orient="horz" pos="4074">
          <p15:clr>
            <a:srgbClr val="FBAE40"/>
          </p15:clr>
        </p15:guide>
        <p15:guide id="7" orient="horz" pos="216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Title Slide - Option 2">
    <p:spTree>
      <p:nvGrpSpPr>
        <p:cNvPr id="1" name=""/>
        <p:cNvGrpSpPr/>
        <p:nvPr/>
      </p:nvGrpSpPr>
      <p:grpSpPr>
        <a:xfrm>
          <a:off x="0" y="0"/>
          <a:ext cx="0" cy="0"/>
          <a:chOff x="0" y="0"/>
          <a:chExt cx="0" cy="0"/>
        </a:xfrm>
      </p:grpSpPr>
      <p:sp>
        <p:nvSpPr>
          <p:cNvPr id="19" name="Rectangle 18"/>
          <p:cNvSpPr/>
          <p:nvPr userDrawn="1"/>
        </p:nvSpPr>
        <p:spPr bwMode="gray">
          <a:xfrm>
            <a:off x="0" y="4313786"/>
            <a:ext cx="12191999" cy="2544214"/>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bg1"/>
              </a:solidFill>
            </a:endParaRPr>
          </a:p>
        </p:txBody>
      </p:sp>
      <p:sp>
        <p:nvSpPr>
          <p:cNvPr id="20" name="Rectangle 2"/>
          <p:cNvSpPr>
            <a:spLocks noGrp="1" noChangeArrowheads="1"/>
          </p:cNvSpPr>
          <p:nvPr>
            <p:ph type="ctrTitle"/>
          </p:nvPr>
        </p:nvSpPr>
        <p:spPr>
          <a:xfrm>
            <a:off x="1779490" y="950400"/>
            <a:ext cx="9899747" cy="918000"/>
          </a:xfrm>
          <a:noFill/>
        </p:spPr>
        <p:txBody>
          <a:bodyPr lIns="0" tIns="0" rIns="0" anchor="ctr" anchorCtr="0"/>
          <a:lstStyle>
            <a:lvl1pPr>
              <a:lnSpc>
                <a:spcPct val="110000"/>
              </a:lnSpc>
              <a:defRPr sz="2800" b="0" kern="1200" cap="none" spc="0" baseline="0">
                <a:solidFill>
                  <a:schemeClr val="tx1"/>
                </a:solidFill>
                <a:latin typeface="+mj-lt"/>
                <a:cs typeface="Arial" pitchFamily="34" charset="0"/>
              </a:defRPr>
            </a:lvl1pPr>
          </a:lstStyle>
          <a:p>
            <a:r>
              <a:rPr lang="en-GB"/>
              <a:t>Click to edit Master title style</a:t>
            </a:r>
            <a:endParaRPr lang="en-GB" dirty="0"/>
          </a:p>
        </p:txBody>
      </p:sp>
      <p:sp>
        <p:nvSpPr>
          <p:cNvPr id="21" name="Rectangle 3"/>
          <p:cNvSpPr>
            <a:spLocks noGrp="1" noChangeArrowheads="1"/>
          </p:cNvSpPr>
          <p:nvPr>
            <p:ph type="subTitle" idx="1"/>
          </p:nvPr>
        </p:nvSpPr>
        <p:spPr>
          <a:xfrm>
            <a:off x="1779490" y="3310197"/>
            <a:ext cx="4831323" cy="749808"/>
          </a:xfrm>
        </p:spPr>
        <p:txBody>
          <a:bodyPr anchor="b" anchorCtr="0"/>
          <a:lstStyle>
            <a:lvl1pPr marL="0" indent="0">
              <a:lnSpc>
                <a:spcPct val="100000"/>
              </a:lnSpc>
              <a:spcBef>
                <a:spcPct val="0"/>
              </a:spcBef>
              <a:spcAft>
                <a:spcPts val="0"/>
              </a:spcAft>
              <a:buFont typeface="Wingdings" pitchFamily="2" charset="2"/>
              <a:buNone/>
              <a:defRPr sz="1800" baseline="0">
                <a:solidFill>
                  <a:schemeClr val="tx1"/>
                </a:solidFill>
                <a:latin typeface="+mn-lt"/>
                <a:cs typeface="Arial" pitchFamily="34" charset="0"/>
              </a:defRPr>
            </a:lvl1pPr>
          </a:lstStyle>
          <a:p>
            <a:r>
              <a:rPr lang="en-GB"/>
              <a:t>Click to edit Master subtitle style</a:t>
            </a:r>
            <a:endParaRPr lang="en-GB" dirty="0"/>
          </a:p>
        </p:txBody>
      </p:sp>
      <p:sp>
        <p:nvSpPr>
          <p:cNvPr id="22" name="Text Placeholder 31"/>
          <p:cNvSpPr>
            <a:spLocks noGrp="1"/>
          </p:cNvSpPr>
          <p:nvPr>
            <p:ph type="body" sz="quarter" idx="10" hasCustomPrompt="1"/>
          </p:nvPr>
        </p:nvSpPr>
        <p:spPr>
          <a:xfrm>
            <a:off x="1779490" y="4588235"/>
            <a:ext cx="4870924" cy="237600"/>
          </a:xfrm>
        </p:spPr>
        <p:txBody>
          <a:bodyPr anchor="t" anchorCtr="0"/>
          <a:lstStyle>
            <a:lvl1pPr>
              <a:lnSpc>
                <a:spcPct val="100000"/>
              </a:lnSpc>
              <a:buNone/>
              <a:defRPr sz="1400">
                <a:solidFill>
                  <a:schemeClr val="tx1"/>
                </a:solidFill>
                <a:latin typeface="+mj-lt"/>
              </a:defRPr>
            </a:lvl1pPr>
          </a:lstStyle>
          <a:p>
            <a:pPr lvl="0"/>
            <a:r>
              <a:rPr lang="en-GB" dirty="0"/>
              <a:t>Click to insert Author’s Name</a:t>
            </a:r>
          </a:p>
        </p:txBody>
      </p:sp>
      <p:sp>
        <p:nvSpPr>
          <p:cNvPr id="23" name="Text Placeholder 31"/>
          <p:cNvSpPr>
            <a:spLocks noGrp="1"/>
          </p:cNvSpPr>
          <p:nvPr>
            <p:ph type="body" sz="quarter" idx="11" hasCustomPrompt="1"/>
          </p:nvPr>
        </p:nvSpPr>
        <p:spPr>
          <a:xfrm>
            <a:off x="1779490" y="4840063"/>
            <a:ext cx="4870924" cy="489785"/>
          </a:xfrm>
        </p:spPr>
        <p:txBody>
          <a:bodyPr anchor="t" anchorCtr="0"/>
          <a:lstStyle>
            <a:lvl1pPr>
              <a:lnSpc>
                <a:spcPct val="100000"/>
              </a:lnSpc>
              <a:buNone/>
              <a:defRPr sz="1400">
                <a:solidFill>
                  <a:schemeClr val="tx1"/>
                </a:solidFill>
                <a:latin typeface="+mn-lt"/>
              </a:defRPr>
            </a:lvl1pPr>
          </a:lstStyle>
          <a:p>
            <a:pPr lvl="0"/>
            <a:r>
              <a:rPr lang="en-GB" dirty="0"/>
              <a:t>Click to insert Role in Organisation</a:t>
            </a:r>
          </a:p>
        </p:txBody>
      </p:sp>
      <p:sp>
        <p:nvSpPr>
          <p:cNvPr id="30" name="Text Box 11" descr="&lt;COMPANY_NAME&gt;{18.70866,264.5669,509.3857,40.33535}"/>
          <p:cNvSpPr txBox="1">
            <a:spLocks noChangeArrowheads="1"/>
          </p:cNvSpPr>
          <p:nvPr userDrawn="1"/>
        </p:nvSpPr>
        <p:spPr bwMode="auto">
          <a:xfrm>
            <a:off x="512259" y="6469199"/>
            <a:ext cx="3360000" cy="237600"/>
          </a:xfrm>
          <a:prstGeom prst="rect">
            <a:avLst/>
          </a:prstGeom>
          <a:noFill/>
          <a:ln w="9525" algn="ctr">
            <a:noFill/>
            <a:miter lim="800000"/>
            <a:headEnd/>
            <a:tailEnd/>
          </a:ln>
          <a:effectLst/>
        </p:spPr>
        <p:txBody>
          <a:bodyPr wrap="none" lIns="0" tIns="0" rIns="0" anchor="t" anchorCtr="0">
            <a:noAutofit/>
          </a:bodyPr>
          <a:lstStyle/>
          <a:p>
            <a:pPr>
              <a:defRPr/>
            </a:pPr>
            <a:r>
              <a:rPr lang="en-SG" sz="850" noProof="1">
                <a:solidFill>
                  <a:schemeClr val="tx1"/>
                </a:solidFill>
                <a:latin typeface="+mn-lt"/>
                <a:cs typeface="Arial" pitchFamily="34" charset="0"/>
              </a:rPr>
              <a:t>Copyright of Shell International B.V.</a:t>
            </a:r>
            <a:endParaRPr lang="en-GB" sz="850" noProof="1">
              <a:solidFill>
                <a:schemeClr val="tx1"/>
              </a:solidFill>
              <a:latin typeface="+mn-lt"/>
              <a:cs typeface="Arial" pitchFamily="34" charset="0"/>
            </a:endParaRPr>
          </a:p>
        </p:txBody>
      </p:sp>
      <p:sp>
        <p:nvSpPr>
          <p:cNvPr id="31"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mn-lt"/>
                <a:cs typeface="Arial" pitchFamily="34" charset="0"/>
              </a:defRPr>
            </a:lvl1pPr>
          </a:lstStyle>
          <a:p>
            <a:fld id="{D32BAE6A-B452-4007-8177-56DD051636F9}" type="slidenum">
              <a:rPr lang="en-GB" noProof="1" dirty="0" smtClean="0"/>
              <a:pPr/>
              <a:t>‹#›</a:t>
            </a:fld>
            <a:endParaRPr lang="en-GB" noProof="1"/>
          </a:p>
        </p:txBody>
      </p:sp>
      <p:sp>
        <p:nvSpPr>
          <p:cNvPr id="36" name="Rectangle 35" descr="&lt;Shell Yellow Bar&gt;" title="&lt;Shell Yellow Bar&gt;"/>
          <p:cNvSpPr/>
          <p:nvPr userDrawn="1"/>
        </p:nvSpPr>
        <p:spPr bwMode="gray">
          <a:xfrm>
            <a:off x="1778011" y="761998"/>
            <a:ext cx="1269984" cy="76200"/>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tx1"/>
              </a:solidFill>
            </a:endParaRPr>
          </a:p>
        </p:txBody>
      </p:sp>
      <p:pic>
        <p:nvPicPr>
          <p:cNvPr id="37" name="Picture 36" descr="PECTEN.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7000" y="645968"/>
            <a:ext cx="1524000" cy="1524000"/>
          </a:xfrm>
          <a:prstGeom prst="rect">
            <a:avLst/>
          </a:prstGeom>
        </p:spPr>
      </p:pic>
      <p:sp>
        <p:nvSpPr>
          <p:cNvPr id="3" name="Picture Placeholder 2"/>
          <p:cNvSpPr>
            <a:spLocks noGrp="1"/>
          </p:cNvSpPr>
          <p:nvPr userDrawn="1">
            <p:ph type="pic" sz="quarter" idx="12"/>
          </p:nvPr>
        </p:nvSpPr>
        <p:spPr>
          <a:xfrm>
            <a:off x="6848418" y="2795384"/>
            <a:ext cx="4830819" cy="3049484"/>
          </a:xfrm>
        </p:spPr>
        <p:txBody>
          <a:bodyPr/>
          <a:lstStyle>
            <a:lvl1pPr>
              <a:defRPr sz="2133"/>
            </a:lvl1pPr>
          </a:lstStyle>
          <a:p>
            <a:r>
              <a:rPr lang="en-GB" dirty="0"/>
              <a:t>Click icon to add picture</a:t>
            </a:r>
          </a:p>
        </p:txBody>
      </p:sp>
      <p:sp>
        <p:nvSpPr>
          <p:cNvPr id="112"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mn-lt"/>
                <a:ea typeface="+mn-ea"/>
                <a:cs typeface="Arial" pitchFamily="34" charset="0"/>
              </a:defRPr>
            </a:lvl1pPr>
          </a:lstStyle>
          <a:p>
            <a:pPr>
              <a:defRPr/>
            </a:pPr>
            <a:r>
              <a:rPr lang="en-GB" noProof="1"/>
              <a:t>Feb 2022</a:t>
            </a:r>
          </a:p>
        </p:txBody>
      </p:sp>
      <p:sp>
        <p:nvSpPr>
          <p:cNvPr id="113"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mn-lt"/>
                <a:cs typeface="Arial" pitchFamily="34" charset="0"/>
              </a:defRPr>
            </a:lvl1pPr>
          </a:lstStyle>
          <a:p>
            <a:pPr>
              <a:defRPr/>
            </a:pPr>
            <a:r>
              <a:rPr lang="en-GB" noProof="1"/>
              <a:t> </a:t>
            </a:r>
          </a:p>
        </p:txBody>
      </p:sp>
      <p:sp>
        <p:nvSpPr>
          <p:cNvPr id="15" name="TextBox 14" descr="CONFIDENTIAL_TAG_0xFFEE">
            <a:extLst>
              <a:ext uri="{FF2B5EF4-FFF2-40B4-BE49-F238E27FC236}">
                <a16:creationId xmlns:a16="http://schemas.microsoft.com/office/drawing/2014/main" id="{3DBBA7E3-A159-42B5-8193-7EF8B60D99F7}"/>
              </a:ext>
            </a:extLst>
          </p:cNvPr>
          <p:cNvSpPr txBox="1"/>
          <p:nvPr userDrawn="1"/>
        </p:nvSpPr>
        <p:spPr>
          <a:xfrm>
            <a:off x="8457822" y="6481427"/>
            <a:ext cx="1079500" cy="169277"/>
          </a:xfrm>
          <a:prstGeom prst="rect">
            <a:avLst/>
          </a:prstGeom>
          <a:noFill/>
          <a:ln>
            <a:noFill/>
          </a:ln>
          <a:effectLst>
            <a:glow>
              <a:srgbClr val="000000"/>
            </a:glow>
          </a:effectLst>
        </p:spPr>
        <p:txBody>
          <a:bodyPr vert="horz" wrap="square" lIns="0" tIns="0" rIns="0" bIns="4572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chemeClr val="accent2"/>
                </a:solidFill>
                <a:effectLst/>
                <a:uLnTx/>
                <a:uFillTx/>
                <a:latin typeface="ShellMedium" panose="00000600000000000000" pitchFamily="50" charset="0"/>
                <a:ea typeface="+mn-ea"/>
                <a:cs typeface="+mn-cs"/>
              </a:rPr>
              <a:t>RESTRICTED</a:t>
            </a:r>
          </a:p>
        </p:txBody>
      </p:sp>
    </p:spTree>
    <p:extLst>
      <p:ext uri="{BB962C8B-B14F-4D97-AF65-F5344CB8AC3E}">
        <p14:creationId xmlns:p14="http://schemas.microsoft.com/office/powerpoint/2010/main" val="2733815392"/>
      </p:ext>
    </p:extLst>
  </p:cSld>
  <p:clrMapOvr>
    <a:masterClrMapping/>
  </p:clrMapOvr>
  <p:transition/>
  <p:hf hdr="0" ftr="0"/>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itle Slide - Option 3">
    <p:spTree>
      <p:nvGrpSpPr>
        <p:cNvPr id="1" name=""/>
        <p:cNvGrpSpPr/>
        <p:nvPr/>
      </p:nvGrpSpPr>
      <p:grpSpPr>
        <a:xfrm>
          <a:off x="0" y="0"/>
          <a:ext cx="0" cy="0"/>
          <a:chOff x="0" y="0"/>
          <a:chExt cx="0" cy="0"/>
        </a:xfrm>
      </p:grpSpPr>
      <p:grpSp>
        <p:nvGrpSpPr>
          <p:cNvPr id="2" name="Group 1"/>
          <p:cNvGrpSpPr/>
          <p:nvPr userDrawn="1"/>
        </p:nvGrpSpPr>
        <p:grpSpPr bwMode="gray">
          <a:xfrm>
            <a:off x="744114" y="3556002"/>
            <a:ext cx="6875879" cy="2803523"/>
            <a:chOff x="744114" y="3556002"/>
            <a:chExt cx="6875879" cy="2803523"/>
          </a:xfrm>
        </p:grpSpPr>
        <p:sp>
          <p:nvSpPr>
            <p:cNvPr id="113" name="Rectangle 112"/>
            <p:cNvSpPr/>
            <p:nvPr userDrawn="1"/>
          </p:nvSpPr>
          <p:spPr bwMode="gray">
            <a:xfrm>
              <a:off x="761993" y="3556002"/>
              <a:ext cx="6858000" cy="2803523"/>
            </a:xfrm>
            <a:prstGeom prst="rect">
              <a:avLst/>
            </a:prstGeom>
            <a:solidFill>
              <a:srgbClr val="FFFFFF"/>
            </a:solidFill>
            <a:ln w="3175">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110" name="Rectangle 109" descr="&lt;Shell Yellow Bar&gt;" title="&lt;Shell Yellow Bar&gt;"/>
            <p:cNvSpPr/>
            <p:nvPr userDrawn="1"/>
          </p:nvSpPr>
          <p:spPr bwMode="gray">
            <a:xfrm>
              <a:off x="2175500" y="3818708"/>
              <a:ext cx="1269984" cy="76200"/>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tx1"/>
                </a:solidFill>
              </a:endParaRPr>
            </a:p>
          </p:txBody>
        </p:sp>
        <p:pic>
          <p:nvPicPr>
            <p:cNvPr id="111" name="Picture 110" descr="PECTEN.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gray">
            <a:xfrm>
              <a:off x="744114" y="3678108"/>
              <a:ext cx="1465237" cy="1465237"/>
            </a:xfrm>
            <a:prstGeom prst="rect">
              <a:avLst/>
            </a:prstGeom>
          </p:spPr>
        </p:pic>
      </p:grpSp>
      <p:sp>
        <p:nvSpPr>
          <p:cNvPr id="3" name="Picture Placeholder 2"/>
          <p:cNvSpPr>
            <a:spLocks noGrp="1"/>
          </p:cNvSpPr>
          <p:nvPr>
            <p:ph type="pic" sz="quarter" idx="12"/>
          </p:nvPr>
        </p:nvSpPr>
        <p:spPr bwMode="auto">
          <a:xfrm>
            <a:off x="0" y="1"/>
            <a:ext cx="12194723" cy="4866892"/>
          </a:xfrm>
          <a:custGeom>
            <a:avLst/>
            <a:gdLst>
              <a:gd name="connsiteX0" fmla="*/ 0 w 12192000"/>
              <a:gd name="connsiteY0" fmla="*/ 0 h 4854636"/>
              <a:gd name="connsiteX1" fmla="*/ 12192000 w 12192000"/>
              <a:gd name="connsiteY1" fmla="*/ 0 h 4854636"/>
              <a:gd name="connsiteX2" fmla="*/ 12192000 w 12192000"/>
              <a:gd name="connsiteY2" fmla="*/ 4854636 h 4854636"/>
              <a:gd name="connsiteX3" fmla="*/ 0 w 12192000"/>
              <a:gd name="connsiteY3" fmla="*/ 4854636 h 4854636"/>
              <a:gd name="connsiteX4" fmla="*/ 0 w 12192000"/>
              <a:gd name="connsiteY4" fmla="*/ 0 h 4854636"/>
              <a:gd name="connsiteX0" fmla="*/ 0 w 12192000"/>
              <a:gd name="connsiteY0" fmla="*/ 0 h 4854636"/>
              <a:gd name="connsiteX1" fmla="*/ 12192000 w 12192000"/>
              <a:gd name="connsiteY1" fmla="*/ 0 h 4854636"/>
              <a:gd name="connsiteX2" fmla="*/ 12192000 w 12192000"/>
              <a:gd name="connsiteY2" fmla="*/ 4854636 h 4854636"/>
              <a:gd name="connsiteX3" fmla="*/ 592282 w 12192000"/>
              <a:gd name="connsiteY3" fmla="*/ 4842164 h 4854636"/>
              <a:gd name="connsiteX4" fmla="*/ 0 w 12192000"/>
              <a:gd name="connsiteY4" fmla="*/ 4854636 h 4854636"/>
              <a:gd name="connsiteX5" fmla="*/ 0 w 12192000"/>
              <a:gd name="connsiteY5" fmla="*/ 0 h 4854636"/>
              <a:gd name="connsiteX0" fmla="*/ 0 w 12192000"/>
              <a:gd name="connsiteY0" fmla="*/ 0 h 4888026"/>
              <a:gd name="connsiteX1" fmla="*/ 12192000 w 12192000"/>
              <a:gd name="connsiteY1" fmla="*/ 0 h 4888026"/>
              <a:gd name="connsiteX2" fmla="*/ 12192000 w 12192000"/>
              <a:gd name="connsiteY2" fmla="*/ 4854636 h 4888026"/>
              <a:gd name="connsiteX3" fmla="*/ 592282 w 12192000"/>
              <a:gd name="connsiteY3" fmla="*/ 4842164 h 4888026"/>
              <a:gd name="connsiteX4" fmla="*/ 0 w 12192000"/>
              <a:gd name="connsiteY4" fmla="*/ 4854636 h 4888026"/>
              <a:gd name="connsiteX5" fmla="*/ 0 w 12192000"/>
              <a:gd name="connsiteY5" fmla="*/ 0 h 4888026"/>
              <a:gd name="connsiteX0" fmla="*/ 0 w 12192000"/>
              <a:gd name="connsiteY0" fmla="*/ 0 h 4888026"/>
              <a:gd name="connsiteX1" fmla="*/ 12192000 w 12192000"/>
              <a:gd name="connsiteY1" fmla="*/ 0 h 4888026"/>
              <a:gd name="connsiteX2" fmla="*/ 12192000 w 12192000"/>
              <a:gd name="connsiteY2" fmla="*/ 4854636 h 4888026"/>
              <a:gd name="connsiteX3" fmla="*/ 841664 w 12192000"/>
              <a:gd name="connsiteY3" fmla="*/ 2909455 h 4888026"/>
              <a:gd name="connsiteX4" fmla="*/ 592282 w 12192000"/>
              <a:gd name="connsiteY4" fmla="*/ 4842164 h 4888026"/>
              <a:gd name="connsiteX5" fmla="*/ 0 w 12192000"/>
              <a:gd name="connsiteY5" fmla="*/ 4854636 h 4888026"/>
              <a:gd name="connsiteX6" fmla="*/ 0 w 12192000"/>
              <a:gd name="connsiteY6" fmla="*/ 0 h 4888026"/>
              <a:gd name="connsiteX0" fmla="*/ 0 w 12192000"/>
              <a:gd name="connsiteY0" fmla="*/ 0 h 4982265"/>
              <a:gd name="connsiteX1" fmla="*/ 12192000 w 12192000"/>
              <a:gd name="connsiteY1" fmla="*/ 0 h 4982265"/>
              <a:gd name="connsiteX2" fmla="*/ 12192000 w 12192000"/>
              <a:gd name="connsiteY2" fmla="*/ 4854636 h 4982265"/>
              <a:gd name="connsiteX3" fmla="*/ 7606145 w 12192000"/>
              <a:gd name="connsiteY3" fmla="*/ 3543300 h 4982265"/>
              <a:gd name="connsiteX4" fmla="*/ 841664 w 12192000"/>
              <a:gd name="connsiteY4" fmla="*/ 2909455 h 4982265"/>
              <a:gd name="connsiteX5" fmla="*/ 592282 w 12192000"/>
              <a:gd name="connsiteY5" fmla="*/ 4842164 h 4982265"/>
              <a:gd name="connsiteX6" fmla="*/ 0 w 12192000"/>
              <a:gd name="connsiteY6" fmla="*/ 4854636 h 4982265"/>
              <a:gd name="connsiteX7" fmla="*/ 0 w 12192000"/>
              <a:gd name="connsiteY7" fmla="*/ 0 h 4982265"/>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592282 w 12192000"/>
              <a:gd name="connsiteY6" fmla="*/ 4842164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42164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42164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42164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61702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46071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48146 w 12192000"/>
              <a:gd name="connsiteY5" fmla="*/ 3564082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54970 w 12192000"/>
              <a:gd name="connsiteY5" fmla="*/ 3547023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54970 w 12192000"/>
              <a:gd name="connsiteY5" fmla="*/ 3547023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54970 w 12192000"/>
              <a:gd name="connsiteY5" fmla="*/ 3547023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54970 w 12192000"/>
              <a:gd name="connsiteY5" fmla="*/ 3547023 h 5111319"/>
              <a:gd name="connsiteX6" fmla="*/ 760313 w 12192000"/>
              <a:gd name="connsiteY6" fmla="*/ 4857795 h 5111319"/>
              <a:gd name="connsiteX7" fmla="*/ 0 w 12192000"/>
              <a:gd name="connsiteY7" fmla="*/ 4854636 h 5111319"/>
              <a:gd name="connsiteX8" fmla="*/ 0 w 12192000"/>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2695 w 12194382"/>
              <a:gd name="connsiteY6" fmla="*/ 4857795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9839 w 12194382"/>
              <a:gd name="connsiteY6" fmla="*/ 4838792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9839 w 12194382"/>
              <a:gd name="connsiteY6" fmla="*/ 4838792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9839 w 12194382"/>
              <a:gd name="connsiteY6" fmla="*/ 4838792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872233 w 12194382"/>
              <a:gd name="connsiteY6" fmla="*/ 4872048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2695 w 12194382"/>
              <a:gd name="connsiteY6" fmla="*/ 4845920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20433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20433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20433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82443"/>
              <a:gd name="connsiteX1" fmla="*/ 12194382 w 12194382"/>
              <a:gd name="connsiteY1" fmla="*/ 0 h 5182443"/>
              <a:gd name="connsiteX2" fmla="*/ 12194382 w 12194382"/>
              <a:gd name="connsiteY2" fmla="*/ 4854636 h 5182443"/>
              <a:gd name="connsiteX3" fmla="*/ 7623248 w 12194382"/>
              <a:gd name="connsiteY3" fmla="*/ 4843680 h 5182443"/>
              <a:gd name="connsiteX4" fmla="*/ 7620433 w 12194382"/>
              <a:gd name="connsiteY4" fmla="*/ 3543300 h 5182443"/>
              <a:gd name="connsiteX5" fmla="*/ 762115 w 12194382"/>
              <a:gd name="connsiteY5" fmla="*/ 3547023 h 5182443"/>
              <a:gd name="connsiteX6" fmla="*/ 762695 w 12194382"/>
              <a:gd name="connsiteY6" fmla="*/ 4850671 h 5182443"/>
              <a:gd name="connsiteX7" fmla="*/ 0 w 12194382"/>
              <a:gd name="connsiteY7" fmla="*/ 4847509 h 5182443"/>
              <a:gd name="connsiteX8" fmla="*/ 2382 w 12194382"/>
              <a:gd name="connsiteY8" fmla="*/ 0 h 5182443"/>
              <a:gd name="connsiteX0" fmla="*/ 2382 w 12194382"/>
              <a:gd name="connsiteY0" fmla="*/ 0 h 5128150"/>
              <a:gd name="connsiteX1" fmla="*/ 12194382 w 12194382"/>
              <a:gd name="connsiteY1" fmla="*/ 0 h 5128150"/>
              <a:gd name="connsiteX2" fmla="*/ 12194382 w 12194382"/>
              <a:gd name="connsiteY2" fmla="*/ 4854636 h 5128150"/>
              <a:gd name="connsiteX3" fmla="*/ 7623248 w 12194382"/>
              <a:gd name="connsiteY3" fmla="*/ 4843680 h 5128150"/>
              <a:gd name="connsiteX4" fmla="*/ 7620433 w 12194382"/>
              <a:gd name="connsiteY4" fmla="*/ 3543300 h 5128150"/>
              <a:gd name="connsiteX5" fmla="*/ 762115 w 12194382"/>
              <a:gd name="connsiteY5" fmla="*/ 3547023 h 5128150"/>
              <a:gd name="connsiteX6" fmla="*/ 762695 w 12194382"/>
              <a:gd name="connsiteY6" fmla="*/ 4850671 h 5128150"/>
              <a:gd name="connsiteX7" fmla="*/ 0 w 12194382"/>
              <a:gd name="connsiteY7" fmla="*/ 4847509 h 5128150"/>
              <a:gd name="connsiteX8" fmla="*/ 2382 w 12194382"/>
              <a:gd name="connsiteY8" fmla="*/ 0 h 5128150"/>
              <a:gd name="connsiteX0" fmla="*/ 2382 w 12194382"/>
              <a:gd name="connsiteY0" fmla="*/ 0 h 5128150"/>
              <a:gd name="connsiteX1" fmla="*/ 12194382 w 12194382"/>
              <a:gd name="connsiteY1" fmla="*/ 0 h 5128150"/>
              <a:gd name="connsiteX2" fmla="*/ 12194382 w 12194382"/>
              <a:gd name="connsiteY2" fmla="*/ 4854636 h 5128150"/>
              <a:gd name="connsiteX3" fmla="*/ 7623248 w 12194382"/>
              <a:gd name="connsiteY3" fmla="*/ 4843680 h 5128150"/>
              <a:gd name="connsiteX4" fmla="*/ 7620433 w 12194382"/>
              <a:gd name="connsiteY4" fmla="*/ 3543300 h 5128150"/>
              <a:gd name="connsiteX5" fmla="*/ 762115 w 12194382"/>
              <a:gd name="connsiteY5" fmla="*/ 3547023 h 5128150"/>
              <a:gd name="connsiteX6" fmla="*/ 762695 w 12194382"/>
              <a:gd name="connsiteY6" fmla="*/ 4850671 h 5128150"/>
              <a:gd name="connsiteX7" fmla="*/ 0 w 12194382"/>
              <a:gd name="connsiteY7" fmla="*/ 4847509 h 5128150"/>
              <a:gd name="connsiteX8" fmla="*/ 2382 w 12194382"/>
              <a:gd name="connsiteY8" fmla="*/ 0 h 5128150"/>
              <a:gd name="connsiteX0" fmla="*/ 2382 w 12194382"/>
              <a:gd name="connsiteY0" fmla="*/ 0 h 5128150"/>
              <a:gd name="connsiteX1" fmla="*/ 12194382 w 12194382"/>
              <a:gd name="connsiteY1" fmla="*/ 0 h 5128150"/>
              <a:gd name="connsiteX2" fmla="*/ 12194382 w 12194382"/>
              <a:gd name="connsiteY2" fmla="*/ 4854636 h 5128150"/>
              <a:gd name="connsiteX3" fmla="*/ 7623248 w 12194382"/>
              <a:gd name="connsiteY3" fmla="*/ 4843680 h 5128150"/>
              <a:gd name="connsiteX4" fmla="*/ 7620433 w 12194382"/>
              <a:gd name="connsiteY4" fmla="*/ 3543300 h 5128150"/>
              <a:gd name="connsiteX5" fmla="*/ 762115 w 12194382"/>
              <a:gd name="connsiteY5" fmla="*/ 3547023 h 5128150"/>
              <a:gd name="connsiteX6" fmla="*/ 762695 w 12194382"/>
              <a:gd name="connsiteY6" fmla="*/ 4850671 h 5128150"/>
              <a:gd name="connsiteX7" fmla="*/ 0 w 12194382"/>
              <a:gd name="connsiteY7" fmla="*/ 4847509 h 5128150"/>
              <a:gd name="connsiteX8" fmla="*/ 2382 w 12194382"/>
              <a:gd name="connsiteY8" fmla="*/ 0 h 5128150"/>
              <a:gd name="connsiteX0" fmla="*/ 2382 w 12194723"/>
              <a:gd name="connsiteY0" fmla="*/ 0 h 4854829"/>
              <a:gd name="connsiteX1" fmla="*/ 12194382 w 12194723"/>
              <a:gd name="connsiteY1" fmla="*/ 0 h 4854829"/>
              <a:gd name="connsiteX2" fmla="*/ 12194382 w 12194723"/>
              <a:gd name="connsiteY2" fmla="*/ 4854636 h 4854829"/>
              <a:gd name="connsiteX3" fmla="*/ 7623248 w 12194723"/>
              <a:gd name="connsiteY3" fmla="*/ 4843680 h 4854829"/>
              <a:gd name="connsiteX4" fmla="*/ 7620433 w 12194723"/>
              <a:gd name="connsiteY4" fmla="*/ 3543300 h 4854829"/>
              <a:gd name="connsiteX5" fmla="*/ 762115 w 12194723"/>
              <a:gd name="connsiteY5" fmla="*/ 3547023 h 4854829"/>
              <a:gd name="connsiteX6" fmla="*/ 762695 w 12194723"/>
              <a:gd name="connsiteY6" fmla="*/ 4850671 h 4854829"/>
              <a:gd name="connsiteX7" fmla="*/ 0 w 12194723"/>
              <a:gd name="connsiteY7" fmla="*/ 4847509 h 4854829"/>
              <a:gd name="connsiteX8" fmla="*/ 2382 w 12194723"/>
              <a:gd name="connsiteY8" fmla="*/ 0 h 4854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4723" h="4854829">
                <a:moveTo>
                  <a:pt x="2382" y="0"/>
                </a:moveTo>
                <a:lnTo>
                  <a:pt x="12194382" y="0"/>
                </a:lnTo>
                <a:cubicBezTo>
                  <a:pt x="12194382" y="1618212"/>
                  <a:pt x="12195150" y="4852730"/>
                  <a:pt x="12194382" y="4854636"/>
                </a:cubicBezTo>
                <a:cubicBezTo>
                  <a:pt x="12193614" y="4856542"/>
                  <a:pt x="7623176" y="4843704"/>
                  <a:pt x="7623248" y="4843680"/>
                </a:cubicBezTo>
                <a:cubicBezTo>
                  <a:pt x="7623320" y="4843656"/>
                  <a:pt x="7618248" y="3540554"/>
                  <a:pt x="7620433" y="3543300"/>
                </a:cubicBezTo>
                <a:cubicBezTo>
                  <a:pt x="7622618" y="3546046"/>
                  <a:pt x="3048221" y="3545782"/>
                  <a:pt x="762115" y="3547023"/>
                </a:cubicBezTo>
                <a:cubicBezTo>
                  <a:pt x="760398" y="3777370"/>
                  <a:pt x="763508" y="4852455"/>
                  <a:pt x="762695" y="4850671"/>
                </a:cubicBezTo>
                <a:cubicBezTo>
                  <a:pt x="761882" y="4848887"/>
                  <a:pt x="254232" y="4848563"/>
                  <a:pt x="0" y="4847509"/>
                </a:cubicBezTo>
                <a:lnTo>
                  <a:pt x="2382" y="0"/>
                </a:lnTo>
                <a:close/>
              </a:path>
            </a:pathLst>
          </a:custGeom>
          <a:noFill/>
          <a:ln w="9525" algn="ctr">
            <a:noFill/>
            <a:miter lim="800000"/>
            <a:headEnd/>
            <a:tailEnd/>
          </a:ln>
        </p:spPr>
        <p:txBody>
          <a:bodyPr/>
          <a:lstStyle>
            <a:lvl1pPr>
              <a:defRPr sz="2133"/>
            </a:lvl1pPr>
          </a:lstStyle>
          <a:p>
            <a:r>
              <a:rPr lang="en-GB" dirty="0"/>
              <a:t>Click icon to add picture</a:t>
            </a:r>
          </a:p>
        </p:txBody>
      </p:sp>
      <p:sp>
        <p:nvSpPr>
          <p:cNvPr id="106" name="Text Box 11" descr="&lt;COMPANY_NAME&gt;{18.70866,264.5669,508.875,59.87236}"/>
          <p:cNvSpPr txBox="1">
            <a:spLocks noChangeArrowheads="1"/>
          </p:cNvSpPr>
          <p:nvPr userDrawn="1"/>
        </p:nvSpPr>
        <p:spPr bwMode="auto">
          <a:xfrm>
            <a:off x="760379" y="6462713"/>
            <a:ext cx="3360000" cy="237600"/>
          </a:xfrm>
          <a:prstGeom prst="rect">
            <a:avLst/>
          </a:prstGeom>
          <a:noFill/>
          <a:ln w="9525" algn="ctr">
            <a:noFill/>
            <a:miter lim="800000"/>
            <a:headEnd/>
            <a:tailEnd/>
          </a:ln>
          <a:effectLst/>
        </p:spPr>
        <p:txBody>
          <a:bodyPr wrap="none" lIns="0" tIns="0" rIns="0" anchor="t" anchorCtr="0">
            <a:noAutofit/>
          </a:bodyPr>
          <a:lstStyle/>
          <a:p>
            <a:pPr>
              <a:defRPr/>
            </a:pPr>
            <a:r>
              <a:rPr lang="en-SG" sz="850" noProof="1">
                <a:solidFill>
                  <a:schemeClr val="tx1"/>
                </a:solidFill>
                <a:latin typeface="+mn-lt"/>
                <a:cs typeface="Arial" pitchFamily="34" charset="0"/>
              </a:rPr>
              <a:t>Copyright of Shell International B.V.</a:t>
            </a:r>
            <a:endParaRPr lang="en-GB" sz="850" noProof="1">
              <a:solidFill>
                <a:schemeClr val="tx1"/>
              </a:solidFill>
              <a:latin typeface="+mn-lt"/>
              <a:cs typeface="Arial" pitchFamily="34" charset="0"/>
            </a:endParaRPr>
          </a:p>
        </p:txBody>
      </p:sp>
      <p:sp>
        <p:nvSpPr>
          <p:cNvPr id="107"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mn-lt"/>
                <a:cs typeface="Arial" pitchFamily="34" charset="0"/>
              </a:defRPr>
            </a:lvl1pPr>
          </a:lstStyle>
          <a:p>
            <a:fld id="{D32BAE6A-B452-4007-8177-56DD051636F9}" type="slidenum">
              <a:rPr lang="en-GB" noProof="1" dirty="0" smtClean="0"/>
              <a:pPr/>
              <a:t>‹#›</a:t>
            </a:fld>
            <a:endParaRPr lang="en-GB" noProof="1"/>
          </a:p>
        </p:txBody>
      </p:sp>
      <p:sp>
        <p:nvSpPr>
          <p:cNvPr id="102" name="Rectangle 2"/>
          <p:cNvSpPr>
            <a:spLocks noGrp="1" noChangeArrowheads="1"/>
          </p:cNvSpPr>
          <p:nvPr>
            <p:ph type="ctrTitle"/>
          </p:nvPr>
        </p:nvSpPr>
        <p:spPr>
          <a:xfrm>
            <a:off x="2175500" y="4003696"/>
            <a:ext cx="5179738" cy="834301"/>
          </a:xfrm>
          <a:noFill/>
        </p:spPr>
        <p:txBody>
          <a:bodyPr lIns="0" tIns="0" rIns="0" anchor="ctr" anchorCtr="0"/>
          <a:lstStyle>
            <a:lvl1pPr>
              <a:lnSpc>
                <a:spcPct val="100000"/>
              </a:lnSpc>
              <a:defRPr sz="2400" b="0" kern="1200" cap="none" spc="0" baseline="0">
                <a:solidFill>
                  <a:schemeClr val="tx1"/>
                </a:solidFill>
                <a:latin typeface="+mj-lt"/>
                <a:cs typeface="Arial" pitchFamily="34" charset="0"/>
              </a:defRPr>
            </a:lvl1pPr>
          </a:lstStyle>
          <a:p>
            <a:r>
              <a:rPr lang="en-GB"/>
              <a:t>Click to edit Master title style</a:t>
            </a:r>
            <a:endParaRPr lang="en-GB" dirty="0"/>
          </a:p>
        </p:txBody>
      </p:sp>
      <p:sp>
        <p:nvSpPr>
          <p:cNvPr id="103" name="Rectangle 3"/>
          <p:cNvSpPr>
            <a:spLocks noGrp="1" noChangeArrowheads="1"/>
          </p:cNvSpPr>
          <p:nvPr>
            <p:ph type="subTitle" idx="1"/>
          </p:nvPr>
        </p:nvSpPr>
        <p:spPr>
          <a:xfrm>
            <a:off x="2175500" y="5120640"/>
            <a:ext cx="5179738" cy="372439"/>
          </a:xfrm>
        </p:spPr>
        <p:txBody>
          <a:bodyPr anchor="b" anchorCtr="0"/>
          <a:lstStyle>
            <a:lvl1pPr marL="0" indent="0">
              <a:lnSpc>
                <a:spcPct val="90000"/>
              </a:lnSpc>
              <a:spcBef>
                <a:spcPct val="0"/>
              </a:spcBef>
              <a:spcAft>
                <a:spcPts val="0"/>
              </a:spcAft>
              <a:buFont typeface="Wingdings" pitchFamily="2" charset="2"/>
              <a:buNone/>
              <a:defRPr sz="1400" baseline="0">
                <a:solidFill>
                  <a:schemeClr val="tx1"/>
                </a:solidFill>
                <a:latin typeface="+mn-lt"/>
                <a:cs typeface="Arial" pitchFamily="34" charset="0"/>
              </a:defRPr>
            </a:lvl1pPr>
          </a:lstStyle>
          <a:p>
            <a:r>
              <a:rPr lang="en-GB"/>
              <a:t>Click to edit Master subtitle style</a:t>
            </a:r>
            <a:endParaRPr lang="en-GB" dirty="0"/>
          </a:p>
        </p:txBody>
      </p:sp>
      <p:sp>
        <p:nvSpPr>
          <p:cNvPr id="104" name="Text Placeholder 31"/>
          <p:cNvSpPr>
            <a:spLocks noGrp="1"/>
          </p:cNvSpPr>
          <p:nvPr>
            <p:ph type="body" sz="quarter" idx="10" hasCustomPrompt="1"/>
          </p:nvPr>
        </p:nvSpPr>
        <p:spPr>
          <a:xfrm>
            <a:off x="2175500" y="5666465"/>
            <a:ext cx="5187731" cy="237600"/>
          </a:xfrm>
        </p:spPr>
        <p:txBody>
          <a:bodyPr anchor="t" anchorCtr="0"/>
          <a:lstStyle>
            <a:lvl1pPr>
              <a:lnSpc>
                <a:spcPct val="100000"/>
              </a:lnSpc>
              <a:buNone/>
              <a:defRPr sz="1400">
                <a:solidFill>
                  <a:schemeClr val="tx1"/>
                </a:solidFill>
                <a:latin typeface="+mj-lt"/>
              </a:defRPr>
            </a:lvl1pPr>
          </a:lstStyle>
          <a:p>
            <a:pPr lvl="0"/>
            <a:r>
              <a:rPr lang="en-GB" dirty="0"/>
              <a:t>Click to insert Author’s Name</a:t>
            </a:r>
          </a:p>
        </p:txBody>
      </p:sp>
      <p:sp>
        <p:nvSpPr>
          <p:cNvPr id="105" name="Text Placeholder 31"/>
          <p:cNvSpPr>
            <a:spLocks noGrp="1"/>
          </p:cNvSpPr>
          <p:nvPr>
            <p:ph type="body" sz="quarter" idx="11" hasCustomPrompt="1"/>
          </p:nvPr>
        </p:nvSpPr>
        <p:spPr>
          <a:xfrm>
            <a:off x="2175500" y="5923869"/>
            <a:ext cx="5187731" cy="237600"/>
          </a:xfrm>
        </p:spPr>
        <p:txBody>
          <a:bodyPr anchor="t" anchorCtr="0"/>
          <a:lstStyle>
            <a:lvl1pPr>
              <a:lnSpc>
                <a:spcPct val="100000"/>
              </a:lnSpc>
              <a:buNone/>
              <a:defRPr sz="1400">
                <a:solidFill>
                  <a:schemeClr val="tx1"/>
                </a:solidFill>
                <a:latin typeface="+mn-lt"/>
              </a:defRPr>
            </a:lvl1pPr>
          </a:lstStyle>
          <a:p>
            <a:pPr lvl="0"/>
            <a:r>
              <a:rPr lang="en-GB" noProof="1"/>
              <a:t>Click to insert Role in Organisation</a:t>
            </a:r>
          </a:p>
        </p:txBody>
      </p:sp>
      <p:sp>
        <p:nvSpPr>
          <p:cNvPr id="90"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mn-lt"/>
                <a:ea typeface="+mn-ea"/>
                <a:cs typeface="Arial" pitchFamily="34" charset="0"/>
              </a:defRPr>
            </a:lvl1pPr>
          </a:lstStyle>
          <a:p>
            <a:pPr>
              <a:defRPr/>
            </a:pPr>
            <a:r>
              <a:rPr lang="en-GB" noProof="1"/>
              <a:t>Feb 2022</a:t>
            </a:r>
          </a:p>
        </p:txBody>
      </p:sp>
      <p:sp>
        <p:nvSpPr>
          <p:cNvPr id="88"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mn-lt"/>
                <a:cs typeface="Arial" pitchFamily="34" charset="0"/>
              </a:defRPr>
            </a:lvl1pPr>
          </a:lstStyle>
          <a:p>
            <a:pPr>
              <a:defRPr/>
            </a:pPr>
            <a:r>
              <a:rPr lang="en-GB" noProof="1"/>
              <a:t> </a:t>
            </a:r>
          </a:p>
        </p:txBody>
      </p:sp>
      <p:sp>
        <p:nvSpPr>
          <p:cNvPr id="16" name="TextBox 15" descr="CONFIDENTIAL_TAG_0xFFEE">
            <a:extLst>
              <a:ext uri="{FF2B5EF4-FFF2-40B4-BE49-F238E27FC236}">
                <a16:creationId xmlns:a16="http://schemas.microsoft.com/office/drawing/2014/main" id="{4D989797-D484-4139-B6BA-C38289C480C3}"/>
              </a:ext>
            </a:extLst>
          </p:cNvPr>
          <p:cNvSpPr txBox="1"/>
          <p:nvPr userDrawn="1"/>
        </p:nvSpPr>
        <p:spPr>
          <a:xfrm>
            <a:off x="8457822" y="6481427"/>
            <a:ext cx="1079500" cy="169277"/>
          </a:xfrm>
          <a:prstGeom prst="rect">
            <a:avLst/>
          </a:prstGeom>
          <a:noFill/>
          <a:ln>
            <a:noFill/>
          </a:ln>
          <a:effectLst>
            <a:glow>
              <a:srgbClr val="000000"/>
            </a:glow>
          </a:effectLst>
        </p:spPr>
        <p:txBody>
          <a:bodyPr vert="horz" wrap="square" lIns="0" tIns="0" rIns="0" bIns="4572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chemeClr val="accent2"/>
                </a:solidFill>
                <a:effectLst/>
                <a:uLnTx/>
                <a:uFillTx/>
                <a:latin typeface="ShellMedium" panose="00000600000000000000" pitchFamily="50" charset="0"/>
                <a:ea typeface="+mn-ea"/>
                <a:cs typeface="+mn-cs"/>
              </a:rPr>
              <a:t>RESTRICTED</a:t>
            </a:r>
          </a:p>
        </p:txBody>
      </p:sp>
    </p:spTree>
    <p:extLst>
      <p:ext uri="{BB962C8B-B14F-4D97-AF65-F5344CB8AC3E}">
        <p14:creationId xmlns:p14="http://schemas.microsoft.com/office/powerpoint/2010/main" val="4240781198"/>
      </p:ext>
    </p:extLst>
  </p:cSld>
  <p:clrMapOvr>
    <a:masterClrMapping/>
  </p:clrMapOvr>
  <p:transition/>
  <p:hf hdr="0" ftr="0"/>
  <p:extLst>
    <p:ext uri="{DCECCB84-F9BA-43D5-87BE-67443E8EF086}">
      <p15:sldGuideLst xmlns:p15="http://schemas.microsoft.com/office/powerpoint/2012/main">
        <p15:guide id="1" orient="horz" pos="3058">
          <p15:clr>
            <a:srgbClr val="FBAE40"/>
          </p15:clr>
        </p15:guide>
        <p15:guide id="2" orient="horz" pos="2235">
          <p15:clr>
            <a:srgbClr val="FBAE40"/>
          </p15:clr>
        </p15:guide>
        <p15:guide id="3" orient="horz" pos="2562">
          <p15:clr>
            <a:srgbClr val="FBAE40"/>
          </p15:clr>
        </p15:guide>
        <p15:guide id="4" orient="horz" pos="2992">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Title Slide - Option 4">
    <p:spTree>
      <p:nvGrpSpPr>
        <p:cNvPr id="1" name=""/>
        <p:cNvGrpSpPr/>
        <p:nvPr/>
      </p:nvGrpSpPr>
      <p:grpSpPr>
        <a:xfrm>
          <a:off x="0" y="0"/>
          <a:ext cx="0" cy="0"/>
          <a:chOff x="0" y="0"/>
          <a:chExt cx="0" cy="0"/>
        </a:xfrm>
      </p:grpSpPr>
      <p:sp>
        <p:nvSpPr>
          <p:cNvPr id="3" name="Picture Placeholder 2"/>
          <p:cNvSpPr>
            <a:spLocks noGrp="1"/>
          </p:cNvSpPr>
          <p:nvPr>
            <p:ph type="pic" sz="quarter" idx="12"/>
          </p:nvPr>
        </p:nvSpPr>
        <p:spPr bwMode="auto">
          <a:xfrm>
            <a:off x="0" y="0"/>
            <a:ext cx="12194723" cy="6857999"/>
          </a:xfrm>
          <a:custGeom>
            <a:avLst/>
            <a:gdLst>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63913 w 12194723"/>
              <a:gd name="connsiteY5" fmla="*/ 763913 h 6857999"/>
              <a:gd name="connsiteX6" fmla="*/ 763913 w 12194723"/>
              <a:gd name="connsiteY6" fmla="*/ 6094086 h 6857999"/>
              <a:gd name="connsiteX7" fmla="*/ 11430810 w 12194723"/>
              <a:gd name="connsiteY7" fmla="*/ 6094086 h 6857999"/>
              <a:gd name="connsiteX8" fmla="*/ 11430810 w 12194723"/>
              <a:gd name="connsiteY8" fmla="*/ 763913 h 6857999"/>
              <a:gd name="connsiteX9" fmla="*/ 763913 w 12194723"/>
              <a:gd name="connsiteY9" fmla="*/ 763913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11430810 w 12194723"/>
              <a:gd name="connsiteY7" fmla="*/ 6094086 h 6857999"/>
              <a:gd name="connsiteX8" fmla="*/ 11430810 w 12194723"/>
              <a:gd name="connsiteY8" fmla="*/ 763913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11430810 w 12194723"/>
              <a:gd name="connsiteY7" fmla="*/ 6094086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7697906 w 12194723"/>
              <a:gd name="connsiteY7" fmla="*/ 6094086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7633360 w 12194723"/>
              <a:gd name="connsiteY7" fmla="*/ 6094086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7618431 w 12194723"/>
              <a:gd name="connsiteY7" fmla="*/ 6359075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7622163 w 12194723"/>
              <a:gd name="connsiteY7" fmla="*/ 6355342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359075 h 6857999"/>
              <a:gd name="connsiteX7" fmla="*/ 7622163 w 12194723"/>
              <a:gd name="connsiteY7" fmla="*/ 6355342 h 6857999"/>
              <a:gd name="connsiteX8" fmla="*/ 7622603 w 12194723"/>
              <a:gd name="connsiteY8" fmla="*/ 3560901 h 6857999"/>
              <a:gd name="connsiteX9" fmla="*/ 753155 w 12194723"/>
              <a:gd name="connsiteY9" fmla="*/ 3560901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4723" h="6857999">
                <a:moveTo>
                  <a:pt x="0" y="0"/>
                </a:moveTo>
                <a:lnTo>
                  <a:pt x="12194723" y="0"/>
                </a:lnTo>
                <a:lnTo>
                  <a:pt x="12194723" y="6857999"/>
                </a:lnTo>
                <a:lnTo>
                  <a:pt x="0" y="6857999"/>
                </a:lnTo>
                <a:lnTo>
                  <a:pt x="0" y="0"/>
                </a:lnTo>
                <a:close/>
                <a:moveTo>
                  <a:pt x="753155" y="3560901"/>
                </a:moveTo>
                <a:lnTo>
                  <a:pt x="763913" y="6359075"/>
                </a:lnTo>
                <a:lnTo>
                  <a:pt x="7622163" y="6355342"/>
                </a:lnTo>
                <a:cubicBezTo>
                  <a:pt x="7618577" y="5510947"/>
                  <a:pt x="7626189" y="4405296"/>
                  <a:pt x="7622603" y="3560901"/>
                </a:cubicBezTo>
                <a:lnTo>
                  <a:pt x="753155" y="3560901"/>
                </a:lnTo>
                <a:close/>
              </a:path>
            </a:pathLst>
          </a:custGeom>
          <a:noFill/>
          <a:ln w="9525" algn="ctr">
            <a:noFill/>
            <a:miter lim="800000"/>
            <a:headEnd/>
            <a:tailEnd/>
          </a:ln>
        </p:spPr>
        <p:txBody>
          <a:bodyPr/>
          <a:lstStyle>
            <a:lvl1pPr>
              <a:defRPr sz="2133"/>
            </a:lvl1pPr>
          </a:lstStyle>
          <a:p>
            <a:r>
              <a:rPr lang="en-GB" dirty="0"/>
              <a:t>Click icon to add picture</a:t>
            </a:r>
          </a:p>
        </p:txBody>
      </p:sp>
      <p:grpSp>
        <p:nvGrpSpPr>
          <p:cNvPr id="2" name="Group 1"/>
          <p:cNvGrpSpPr/>
          <p:nvPr userDrawn="1"/>
        </p:nvGrpSpPr>
        <p:grpSpPr bwMode="gray">
          <a:xfrm>
            <a:off x="744114" y="3556002"/>
            <a:ext cx="6875879" cy="2803523"/>
            <a:chOff x="744114" y="3556002"/>
            <a:chExt cx="6875879" cy="2803523"/>
          </a:xfrm>
        </p:grpSpPr>
        <p:sp>
          <p:nvSpPr>
            <p:cNvPr id="113" name="Rectangle 112"/>
            <p:cNvSpPr/>
            <p:nvPr userDrawn="1"/>
          </p:nvSpPr>
          <p:spPr bwMode="gray">
            <a:xfrm>
              <a:off x="761993" y="3556002"/>
              <a:ext cx="6858000" cy="2803523"/>
            </a:xfrm>
            <a:prstGeom prst="rect">
              <a:avLst/>
            </a:prstGeom>
            <a:solidFill>
              <a:srgbClr val="FFFFFF"/>
            </a:solidFill>
            <a:ln w="3175">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110" name="Rectangle 109" descr="&lt;Shell Yellow Bar&gt;" title="&lt;Shell Yellow Bar&gt;"/>
            <p:cNvSpPr/>
            <p:nvPr userDrawn="1"/>
          </p:nvSpPr>
          <p:spPr bwMode="gray">
            <a:xfrm>
              <a:off x="2175500" y="3818708"/>
              <a:ext cx="1269984" cy="76200"/>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tx1"/>
                </a:solidFill>
              </a:endParaRPr>
            </a:p>
          </p:txBody>
        </p:sp>
        <p:pic>
          <p:nvPicPr>
            <p:cNvPr id="111" name="Picture 110" descr="PECTEN.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gray">
            <a:xfrm>
              <a:off x="744114" y="3678108"/>
              <a:ext cx="1465237" cy="1465237"/>
            </a:xfrm>
            <a:prstGeom prst="rect">
              <a:avLst/>
            </a:prstGeom>
          </p:spPr>
        </p:pic>
      </p:grpSp>
      <p:sp>
        <p:nvSpPr>
          <p:cNvPr id="106" name="Text Box 11" descr="&lt;COMPANY_NAME&gt;{18.70866,264.5669,508.875,59.87236}"/>
          <p:cNvSpPr txBox="1">
            <a:spLocks noChangeArrowheads="1"/>
          </p:cNvSpPr>
          <p:nvPr userDrawn="1"/>
        </p:nvSpPr>
        <p:spPr bwMode="auto">
          <a:xfrm>
            <a:off x="760379" y="6462713"/>
            <a:ext cx="3360000" cy="237600"/>
          </a:xfrm>
          <a:prstGeom prst="rect">
            <a:avLst/>
          </a:prstGeom>
          <a:noFill/>
          <a:ln w="9525" algn="ctr">
            <a:noFill/>
            <a:miter lim="800000"/>
            <a:headEnd/>
            <a:tailEnd/>
          </a:ln>
          <a:effectLst/>
        </p:spPr>
        <p:txBody>
          <a:bodyPr wrap="none" lIns="0" tIns="0" rIns="0" anchor="t" anchorCtr="0">
            <a:noAutofit/>
          </a:bodyPr>
          <a:lstStyle/>
          <a:p>
            <a:pPr>
              <a:defRPr/>
            </a:pPr>
            <a:r>
              <a:rPr lang="en-SG" sz="850" noProof="1">
                <a:solidFill>
                  <a:schemeClr val="tx1"/>
                </a:solidFill>
                <a:latin typeface="+mn-lt"/>
                <a:cs typeface="Arial" pitchFamily="34" charset="0"/>
              </a:rPr>
              <a:t>Copyright of Shell International B.V.</a:t>
            </a:r>
            <a:endParaRPr lang="en-GB" sz="850" noProof="1">
              <a:solidFill>
                <a:schemeClr val="tx1"/>
              </a:solidFill>
              <a:latin typeface="+mn-lt"/>
              <a:cs typeface="Arial" pitchFamily="34" charset="0"/>
            </a:endParaRPr>
          </a:p>
        </p:txBody>
      </p:sp>
      <p:sp>
        <p:nvSpPr>
          <p:cNvPr id="107"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mn-lt"/>
                <a:cs typeface="Arial" pitchFamily="34" charset="0"/>
              </a:defRPr>
            </a:lvl1pPr>
          </a:lstStyle>
          <a:p>
            <a:fld id="{D32BAE6A-B452-4007-8177-56DD051636F9}" type="slidenum">
              <a:rPr lang="en-GB" noProof="1" dirty="0" smtClean="0"/>
              <a:pPr/>
              <a:t>‹#›</a:t>
            </a:fld>
            <a:endParaRPr lang="en-GB" noProof="1"/>
          </a:p>
        </p:txBody>
      </p:sp>
      <p:sp>
        <p:nvSpPr>
          <p:cNvPr id="102" name="Rectangle 2"/>
          <p:cNvSpPr>
            <a:spLocks noGrp="1" noChangeArrowheads="1"/>
          </p:cNvSpPr>
          <p:nvPr>
            <p:ph type="ctrTitle"/>
          </p:nvPr>
        </p:nvSpPr>
        <p:spPr>
          <a:xfrm>
            <a:off x="2175500" y="4003200"/>
            <a:ext cx="5179738" cy="835200"/>
          </a:xfrm>
          <a:noFill/>
        </p:spPr>
        <p:txBody>
          <a:bodyPr lIns="0" tIns="0" rIns="0" anchor="ctr" anchorCtr="0"/>
          <a:lstStyle>
            <a:lvl1pPr>
              <a:lnSpc>
                <a:spcPct val="100000"/>
              </a:lnSpc>
              <a:defRPr sz="2400" b="0" kern="1200" cap="none" spc="0" baseline="0">
                <a:solidFill>
                  <a:schemeClr val="tx1"/>
                </a:solidFill>
                <a:latin typeface="+mj-lt"/>
                <a:cs typeface="Arial" pitchFamily="34" charset="0"/>
              </a:defRPr>
            </a:lvl1pPr>
          </a:lstStyle>
          <a:p>
            <a:r>
              <a:rPr lang="en-GB"/>
              <a:t>Click to edit Master title style</a:t>
            </a:r>
            <a:endParaRPr lang="en-GB" dirty="0"/>
          </a:p>
        </p:txBody>
      </p:sp>
      <p:sp>
        <p:nvSpPr>
          <p:cNvPr id="103" name="Rectangle 3"/>
          <p:cNvSpPr>
            <a:spLocks noGrp="1" noChangeArrowheads="1"/>
          </p:cNvSpPr>
          <p:nvPr>
            <p:ph type="subTitle" idx="1"/>
          </p:nvPr>
        </p:nvSpPr>
        <p:spPr>
          <a:xfrm>
            <a:off x="2175500" y="5120640"/>
            <a:ext cx="5179738" cy="372439"/>
          </a:xfrm>
        </p:spPr>
        <p:txBody>
          <a:bodyPr anchor="b" anchorCtr="0"/>
          <a:lstStyle>
            <a:lvl1pPr marL="0" indent="0">
              <a:lnSpc>
                <a:spcPct val="90000"/>
              </a:lnSpc>
              <a:spcBef>
                <a:spcPct val="0"/>
              </a:spcBef>
              <a:spcAft>
                <a:spcPts val="0"/>
              </a:spcAft>
              <a:buFont typeface="Wingdings" pitchFamily="2" charset="2"/>
              <a:buNone/>
              <a:defRPr sz="1400" baseline="0">
                <a:solidFill>
                  <a:schemeClr val="tx1"/>
                </a:solidFill>
                <a:latin typeface="+mn-lt"/>
                <a:cs typeface="Arial" pitchFamily="34" charset="0"/>
              </a:defRPr>
            </a:lvl1pPr>
          </a:lstStyle>
          <a:p>
            <a:r>
              <a:rPr lang="en-GB"/>
              <a:t>Click to edit Master subtitle style</a:t>
            </a:r>
            <a:endParaRPr lang="en-GB" dirty="0"/>
          </a:p>
        </p:txBody>
      </p:sp>
      <p:sp>
        <p:nvSpPr>
          <p:cNvPr id="104" name="Text Placeholder 31"/>
          <p:cNvSpPr>
            <a:spLocks noGrp="1"/>
          </p:cNvSpPr>
          <p:nvPr>
            <p:ph type="body" sz="quarter" idx="10" hasCustomPrompt="1"/>
          </p:nvPr>
        </p:nvSpPr>
        <p:spPr>
          <a:xfrm>
            <a:off x="2175500" y="5666465"/>
            <a:ext cx="5187731" cy="237600"/>
          </a:xfrm>
        </p:spPr>
        <p:txBody>
          <a:bodyPr anchor="t" anchorCtr="0"/>
          <a:lstStyle>
            <a:lvl1pPr>
              <a:lnSpc>
                <a:spcPct val="100000"/>
              </a:lnSpc>
              <a:buNone/>
              <a:defRPr sz="1400">
                <a:solidFill>
                  <a:schemeClr val="tx1"/>
                </a:solidFill>
                <a:latin typeface="+mj-lt"/>
              </a:defRPr>
            </a:lvl1pPr>
          </a:lstStyle>
          <a:p>
            <a:pPr lvl="0"/>
            <a:r>
              <a:rPr lang="en-GB" dirty="0"/>
              <a:t>Click to insert Author’s Name</a:t>
            </a:r>
          </a:p>
        </p:txBody>
      </p:sp>
      <p:sp>
        <p:nvSpPr>
          <p:cNvPr id="105" name="Text Placeholder 31"/>
          <p:cNvSpPr>
            <a:spLocks noGrp="1"/>
          </p:cNvSpPr>
          <p:nvPr>
            <p:ph type="body" sz="quarter" idx="11" hasCustomPrompt="1"/>
          </p:nvPr>
        </p:nvSpPr>
        <p:spPr>
          <a:xfrm>
            <a:off x="2175500" y="5923869"/>
            <a:ext cx="5187731" cy="237600"/>
          </a:xfrm>
        </p:spPr>
        <p:txBody>
          <a:bodyPr anchor="t" anchorCtr="0"/>
          <a:lstStyle>
            <a:lvl1pPr>
              <a:lnSpc>
                <a:spcPct val="100000"/>
              </a:lnSpc>
              <a:buNone/>
              <a:defRPr sz="1400">
                <a:solidFill>
                  <a:schemeClr val="tx1"/>
                </a:solidFill>
                <a:latin typeface="+mn-lt"/>
              </a:defRPr>
            </a:lvl1pPr>
          </a:lstStyle>
          <a:p>
            <a:pPr lvl="0"/>
            <a:r>
              <a:rPr lang="en-GB" noProof="1"/>
              <a:t>Click to insert Role in Organisation</a:t>
            </a:r>
          </a:p>
        </p:txBody>
      </p:sp>
      <p:sp>
        <p:nvSpPr>
          <p:cNvPr id="90"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mn-lt"/>
                <a:ea typeface="+mn-ea"/>
                <a:cs typeface="Arial" pitchFamily="34" charset="0"/>
              </a:defRPr>
            </a:lvl1pPr>
          </a:lstStyle>
          <a:p>
            <a:pPr>
              <a:defRPr/>
            </a:pPr>
            <a:r>
              <a:rPr lang="en-GB" noProof="1"/>
              <a:t>Feb 2022</a:t>
            </a:r>
          </a:p>
        </p:txBody>
      </p:sp>
      <p:sp>
        <p:nvSpPr>
          <p:cNvPr id="88"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mn-lt"/>
                <a:cs typeface="Arial" pitchFamily="34" charset="0"/>
              </a:defRPr>
            </a:lvl1pPr>
          </a:lstStyle>
          <a:p>
            <a:pPr>
              <a:defRPr/>
            </a:pPr>
            <a:r>
              <a:rPr lang="en-GB" noProof="1"/>
              <a:t> </a:t>
            </a:r>
          </a:p>
        </p:txBody>
      </p:sp>
      <p:sp>
        <p:nvSpPr>
          <p:cNvPr id="16" name="TextBox 15" descr="CONFIDENTIAL_TAG_0xFFEE">
            <a:extLst>
              <a:ext uri="{FF2B5EF4-FFF2-40B4-BE49-F238E27FC236}">
                <a16:creationId xmlns:a16="http://schemas.microsoft.com/office/drawing/2014/main" id="{D4D8798D-DC5A-46D4-85AC-612B76D74714}"/>
              </a:ext>
            </a:extLst>
          </p:cNvPr>
          <p:cNvSpPr txBox="1"/>
          <p:nvPr userDrawn="1"/>
        </p:nvSpPr>
        <p:spPr>
          <a:xfrm>
            <a:off x="8457822" y="6481427"/>
            <a:ext cx="1079500" cy="169277"/>
          </a:xfrm>
          <a:prstGeom prst="rect">
            <a:avLst/>
          </a:prstGeom>
          <a:noFill/>
          <a:ln>
            <a:noFill/>
          </a:ln>
          <a:effectLst>
            <a:glow>
              <a:srgbClr val="000000"/>
            </a:glow>
          </a:effectLst>
        </p:spPr>
        <p:txBody>
          <a:bodyPr vert="horz" wrap="square" lIns="0" tIns="0" rIns="0" bIns="4572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chemeClr val="accent2"/>
                </a:solidFill>
                <a:effectLst/>
                <a:uLnTx/>
                <a:uFillTx/>
                <a:latin typeface="ShellMedium" panose="00000600000000000000" pitchFamily="50" charset="0"/>
                <a:ea typeface="+mn-ea"/>
                <a:cs typeface="+mn-cs"/>
              </a:rPr>
              <a:t>RESTRICTED</a:t>
            </a:r>
          </a:p>
        </p:txBody>
      </p:sp>
    </p:spTree>
    <p:extLst>
      <p:ext uri="{BB962C8B-B14F-4D97-AF65-F5344CB8AC3E}">
        <p14:creationId xmlns:p14="http://schemas.microsoft.com/office/powerpoint/2010/main" val="412663011"/>
      </p:ext>
    </p:extLst>
  </p:cSld>
  <p:clrMapOvr>
    <a:masterClrMapping/>
  </p:clrMapOvr>
  <p:transition/>
  <p:hf hdr="0" ftr="0"/>
  <p:extLst>
    <p:ext uri="{DCECCB84-F9BA-43D5-87BE-67443E8EF086}">
      <p15:sldGuideLst xmlns:p15="http://schemas.microsoft.com/office/powerpoint/2012/main">
        <p15:guide id="1" orient="horz" pos="3058">
          <p15:clr>
            <a:srgbClr val="FBAE40"/>
          </p15:clr>
        </p15:guide>
        <p15:guide id="2" orient="horz" pos="2235">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4" name="Rectangle 2"/>
          <p:cNvSpPr>
            <a:spLocks noGrp="1" noChangeArrowheads="1"/>
          </p:cNvSpPr>
          <p:nvPr>
            <p:ph type="title"/>
          </p:nvPr>
        </p:nvSpPr>
        <p:spPr bwMode="auto">
          <a:xfrm>
            <a:off x="508000" y="712800"/>
            <a:ext cx="11171238" cy="752475"/>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a:defRPr cap="none" baseline="0">
                <a:solidFill>
                  <a:schemeClr val="tx1"/>
                </a:solidFill>
              </a:defRPr>
            </a:lvl1pPr>
          </a:lstStyle>
          <a:p>
            <a:pPr lvl="0"/>
            <a:r>
              <a:rPr lang="en-GB" noProof="0"/>
              <a:t>Click to edit Master title style</a:t>
            </a:r>
            <a:endParaRPr lang="en-GB" noProof="0" dirty="0"/>
          </a:p>
        </p:txBody>
      </p:sp>
      <p:sp>
        <p:nvSpPr>
          <p:cNvPr id="10" name="Content Placeholder 9"/>
          <p:cNvSpPr>
            <a:spLocks noGrp="1"/>
          </p:cNvSpPr>
          <p:nvPr>
            <p:ph sz="quarter" idx="11"/>
          </p:nvPr>
        </p:nvSpPr>
        <p:spPr>
          <a:xfrm>
            <a:off x="508000" y="1528763"/>
            <a:ext cx="11171238" cy="4830761"/>
          </a:xfrm>
        </p:spPr>
        <p:txBody>
          <a:bodyPr/>
          <a:lstStyle>
            <a:lvl1pPr marL="0" indent="0" defTabSz="357708">
              <a:lnSpc>
                <a:spcPct val="140000"/>
              </a:lnSpc>
              <a:spcBef>
                <a:spcPts val="0"/>
              </a:spcBef>
              <a:defRPr sz="1800"/>
            </a:lvl1pPr>
            <a:lvl2pPr marL="230400" indent="-230400" defTabSz="357708">
              <a:lnSpc>
                <a:spcPct val="140000"/>
              </a:lnSpc>
              <a:spcBef>
                <a:spcPts val="0"/>
              </a:spcBef>
              <a:defRPr sz="1800"/>
            </a:lvl2pPr>
            <a:lvl3pPr marL="459000" indent="-228600" defTabSz="357708">
              <a:lnSpc>
                <a:spcPct val="140000"/>
              </a:lnSpc>
              <a:spcBef>
                <a:spcPts val="0"/>
              </a:spcBef>
              <a:buClr>
                <a:schemeClr val="tx1"/>
              </a:buClr>
              <a:buSzPct val="75000"/>
              <a:buFont typeface="Wingdings" pitchFamily="2" charset="2"/>
              <a:buChar char=""/>
              <a:defRPr sz="1800"/>
            </a:lvl3pPr>
            <a:lvl4pPr marL="687600" indent="-228600" defTabSz="357708">
              <a:lnSpc>
                <a:spcPct val="140000"/>
              </a:lnSpc>
              <a:spcBef>
                <a:spcPts val="0"/>
              </a:spcBef>
              <a:buClr>
                <a:schemeClr val="tx1"/>
              </a:buClr>
              <a:buSzPct val="75000"/>
              <a:buFont typeface="Wingdings" pitchFamily="2" charset="2"/>
              <a:buChar char=""/>
              <a:defRPr sz="1800"/>
            </a:lvl4pPr>
            <a:lvl5pPr marL="890800" indent="-203200" defTabSz="357708">
              <a:lnSpc>
                <a:spcPct val="140000"/>
              </a:lnSpc>
              <a:spcBef>
                <a:spcPts val="0"/>
              </a:spcBef>
              <a:buClr>
                <a:schemeClr val="tx1"/>
              </a:buClr>
              <a:buSzPct val="75000"/>
              <a:buFont typeface="Wingdings" pitchFamily="2" charset="2"/>
              <a:buChar char=""/>
              <a:defRPr sz="1600"/>
            </a:lvl5pPr>
            <a:lvl6pPr marL="1043200" indent="-152400" defTabSz="357708">
              <a:lnSpc>
                <a:spcPct val="140000"/>
              </a:lnSpc>
              <a:buClr>
                <a:schemeClr val="tx1"/>
              </a:buClr>
              <a:buSzPct val="75000"/>
              <a:buFont typeface="Wingdings" pitchFamily="2" charset="2"/>
              <a:buChar char=""/>
              <a:defRPr sz="1200"/>
            </a:lvl6pPr>
          </a:lstStyle>
          <a:p>
            <a:pPr lvl="0"/>
            <a:r>
              <a:rPr lang="en-GB"/>
              <a:t>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15"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mn-lt"/>
                <a:ea typeface="+mn-ea"/>
                <a:cs typeface="Arial" pitchFamily="34" charset="0"/>
              </a:defRPr>
            </a:lvl1pPr>
          </a:lstStyle>
          <a:p>
            <a:pPr>
              <a:defRPr/>
            </a:pPr>
            <a:r>
              <a:rPr lang="en-GB" noProof="1"/>
              <a:t>Feb 2022</a:t>
            </a:r>
          </a:p>
        </p:txBody>
      </p:sp>
      <p:sp>
        <p:nvSpPr>
          <p:cNvPr id="13"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mn-lt"/>
                <a:cs typeface="Arial" pitchFamily="34" charset="0"/>
              </a:defRPr>
            </a:lvl1pPr>
          </a:lstStyle>
          <a:p>
            <a:fld id="{D32BAE6A-B452-4007-8177-56DD051636F9}" type="slidenum">
              <a:rPr lang="en-GB" noProof="1" dirty="0" smtClean="0"/>
              <a:pPr/>
              <a:t>‹#›</a:t>
            </a:fld>
            <a:endParaRPr lang="en-GB" noProof="1"/>
          </a:p>
        </p:txBody>
      </p:sp>
      <p:sp>
        <p:nvSpPr>
          <p:cNvPr id="8"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mn-lt"/>
                <a:cs typeface="Arial" pitchFamily="34" charset="0"/>
              </a:defRPr>
            </a:lvl1pPr>
          </a:lstStyle>
          <a:p>
            <a:pPr>
              <a:defRPr/>
            </a:pPr>
            <a:r>
              <a:rPr lang="en-GB" noProof="1"/>
              <a:t> </a:t>
            </a:r>
          </a:p>
        </p:txBody>
      </p:sp>
      <p:sp>
        <p:nvSpPr>
          <p:cNvPr id="9" name="TextBox 8" descr="CONFIDENTIAL_TAG_0xFFEE">
            <a:extLst>
              <a:ext uri="{FF2B5EF4-FFF2-40B4-BE49-F238E27FC236}">
                <a16:creationId xmlns:a16="http://schemas.microsoft.com/office/drawing/2014/main" id="{DBE25698-79DE-4283-9FC1-BE8171914E29}"/>
              </a:ext>
            </a:extLst>
          </p:cNvPr>
          <p:cNvSpPr txBox="1"/>
          <p:nvPr userDrawn="1"/>
        </p:nvSpPr>
        <p:spPr>
          <a:xfrm>
            <a:off x="8457822" y="6481427"/>
            <a:ext cx="1079500" cy="169277"/>
          </a:xfrm>
          <a:prstGeom prst="rect">
            <a:avLst/>
          </a:prstGeom>
          <a:noFill/>
          <a:ln>
            <a:noFill/>
          </a:ln>
          <a:effectLst>
            <a:glow>
              <a:srgbClr val="000000"/>
            </a:glow>
          </a:effectLst>
        </p:spPr>
        <p:txBody>
          <a:bodyPr vert="horz" wrap="square" lIns="0" tIns="0" rIns="0" bIns="4572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chemeClr val="accent2"/>
                </a:solidFill>
                <a:effectLst/>
                <a:uLnTx/>
                <a:uFillTx/>
                <a:latin typeface="ShellMedium" panose="00000600000000000000" pitchFamily="50" charset="0"/>
                <a:ea typeface="+mn-ea"/>
                <a:cs typeface="+mn-cs"/>
              </a:rPr>
              <a:t>RESTRICTED</a:t>
            </a:r>
          </a:p>
        </p:txBody>
      </p:sp>
    </p:spTree>
    <p:extLst>
      <p:ext uri="{BB962C8B-B14F-4D97-AF65-F5344CB8AC3E}">
        <p14:creationId xmlns:p14="http://schemas.microsoft.com/office/powerpoint/2010/main" val="3599945346"/>
      </p:ext>
    </p:extLst>
  </p:cSld>
  <p:clrMapOvr>
    <a:masterClrMapping/>
  </p:clrMapOvr>
  <p:transition/>
  <p:hf hdr="0" ftr="0"/>
  <p:extLst>
    <p:ext uri="{DCECCB84-F9BA-43D5-87BE-67443E8EF086}">
      <p15:sldGuideLst xmlns:p15="http://schemas.microsoft.com/office/powerpoint/2012/main">
        <p15:guide id="1" orient="horz" pos="2160">
          <p15:clr>
            <a:srgbClr val="FBAE40"/>
          </p15:clr>
        </p15:guide>
        <p15:guide id="2" orient="horz" pos="813">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and Content - Full Screen Image">
    <p:spTree>
      <p:nvGrpSpPr>
        <p:cNvPr id="1" name=""/>
        <p:cNvGrpSpPr/>
        <p:nvPr/>
      </p:nvGrpSpPr>
      <p:grpSpPr>
        <a:xfrm>
          <a:off x="0" y="0"/>
          <a:ext cx="0" cy="0"/>
          <a:chOff x="0" y="0"/>
          <a:chExt cx="0" cy="0"/>
        </a:xfrm>
      </p:grpSpPr>
      <p:sp>
        <p:nvSpPr>
          <p:cNvPr id="11" name="Picture Placeholder 2"/>
          <p:cNvSpPr>
            <a:spLocks noGrp="1"/>
          </p:cNvSpPr>
          <p:nvPr>
            <p:ph type="pic" sz="quarter" idx="12"/>
          </p:nvPr>
        </p:nvSpPr>
        <p:spPr bwMode="auto">
          <a:xfrm>
            <a:off x="-2381" y="0"/>
            <a:ext cx="12194382" cy="6858000"/>
          </a:xfrm>
          <a:custGeom>
            <a:avLst/>
            <a:gdLst>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63913 w 12194723"/>
              <a:gd name="connsiteY5" fmla="*/ 763913 h 6857999"/>
              <a:gd name="connsiteX6" fmla="*/ 763913 w 12194723"/>
              <a:gd name="connsiteY6" fmla="*/ 6094086 h 6857999"/>
              <a:gd name="connsiteX7" fmla="*/ 11430810 w 12194723"/>
              <a:gd name="connsiteY7" fmla="*/ 6094086 h 6857999"/>
              <a:gd name="connsiteX8" fmla="*/ 11430810 w 12194723"/>
              <a:gd name="connsiteY8" fmla="*/ 763913 h 6857999"/>
              <a:gd name="connsiteX9" fmla="*/ 763913 w 12194723"/>
              <a:gd name="connsiteY9" fmla="*/ 763913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11430810 w 12194723"/>
              <a:gd name="connsiteY7" fmla="*/ 6094086 h 6857999"/>
              <a:gd name="connsiteX8" fmla="*/ 11430810 w 12194723"/>
              <a:gd name="connsiteY8" fmla="*/ 763913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11430810 w 12194723"/>
              <a:gd name="connsiteY7" fmla="*/ 6094086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7697906 w 12194723"/>
              <a:gd name="connsiteY7" fmla="*/ 6094086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7633360 w 12194723"/>
              <a:gd name="connsiteY7" fmla="*/ 6094086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7618431 w 12194723"/>
              <a:gd name="connsiteY7" fmla="*/ 6359075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7622163 w 12194723"/>
              <a:gd name="connsiteY7" fmla="*/ 6355342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359075 h 6857999"/>
              <a:gd name="connsiteX7" fmla="*/ 7622163 w 12194723"/>
              <a:gd name="connsiteY7" fmla="*/ 6355342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482698 w 12194723"/>
              <a:gd name="connsiteY5" fmla="*/ 482850 h 6857999"/>
              <a:gd name="connsiteX6" fmla="*/ 763913 w 12194723"/>
              <a:gd name="connsiteY6" fmla="*/ 6359075 h 6857999"/>
              <a:gd name="connsiteX7" fmla="*/ 7622163 w 12194723"/>
              <a:gd name="connsiteY7" fmla="*/ 6355342 h 6857999"/>
              <a:gd name="connsiteX8" fmla="*/ 7622603 w 12194723"/>
              <a:gd name="connsiteY8" fmla="*/ 3560901 h 6857999"/>
              <a:gd name="connsiteX9" fmla="*/ 482698 w 12194723"/>
              <a:gd name="connsiteY9" fmla="*/ 482850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4129 w 12194723"/>
              <a:gd name="connsiteY5" fmla="*/ 501900 h 6857999"/>
              <a:gd name="connsiteX6" fmla="*/ 763913 w 12194723"/>
              <a:gd name="connsiteY6" fmla="*/ 6359075 h 6857999"/>
              <a:gd name="connsiteX7" fmla="*/ 7622163 w 12194723"/>
              <a:gd name="connsiteY7" fmla="*/ 6355342 h 6857999"/>
              <a:gd name="connsiteX8" fmla="*/ 7622603 w 12194723"/>
              <a:gd name="connsiteY8" fmla="*/ 3560901 h 6857999"/>
              <a:gd name="connsiteX9" fmla="*/ 504129 w 12194723"/>
              <a:gd name="connsiteY9" fmla="*/ 501900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4129 w 12194723"/>
              <a:gd name="connsiteY5" fmla="*/ 501900 h 6857999"/>
              <a:gd name="connsiteX6" fmla="*/ 506335 w 12194723"/>
              <a:gd name="connsiteY6" fmla="*/ 666613 h 6857999"/>
              <a:gd name="connsiteX7" fmla="*/ 7622163 w 12194723"/>
              <a:gd name="connsiteY7" fmla="*/ 6355342 h 6857999"/>
              <a:gd name="connsiteX8" fmla="*/ 7622603 w 12194723"/>
              <a:gd name="connsiteY8" fmla="*/ 3560901 h 6857999"/>
              <a:gd name="connsiteX9" fmla="*/ 504129 w 12194723"/>
              <a:gd name="connsiteY9" fmla="*/ 501900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4129 w 12194723"/>
              <a:gd name="connsiteY5" fmla="*/ 501900 h 6857999"/>
              <a:gd name="connsiteX6" fmla="*/ 506335 w 12194723"/>
              <a:gd name="connsiteY6" fmla="*/ 666613 h 6857999"/>
              <a:gd name="connsiteX7" fmla="*/ 7622163 w 12194723"/>
              <a:gd name="connsiteY7" fmla="*/ 6355342 h 6857999"/>
              <a:gd name="connsiteX8" fmla="*/ 1788474 w 12194723"/>
              <a:gd name="connsiteY8" fmla="*/ 508608 h 6857999"/>
              <a:gd name="connsiteX9" fmla="*/ 504129 w 12194723"/>
              <a:gd name="connsiteY9" fmla="*/ 501900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4129 w 12194723"/>
              <a:gd name="connsiteY5" fmla="*/ 501900 h 6857999"/>
              <a:gd name="connsiteX6" fmla="*/ 506335 w 12194723"/>
              <a:gd name="connsiteY6" fmla="*/ 666613 h 6857999"/>
              <a:gd name="connsiteX7" fmla="*/ 1762276 w 12194723"/>
              <a:gd name="connsiteY7" fmla="*/ 675759 h 6857999"/>
              <a:gd name="connsiteX8" fmla="*/ 1788474 w 12194723"/>
              <a:gd name="connsiteY8" fmla="*/ 508608 h 6857999"/>
              <a:gd name="connsiteX9" fmla="*/ 504129 w 12194723"/>
              <a:gd name="connsiteY9" fmla="*/ 501900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4281 h 6857999"/>
              <a:gd name="connsiteX6" fmla="*/ 506335 w 12194723"/>
              <a:gd name="connsiteY6" fmla="*/ 666613 h 6857999"/>
              <a:gd name="connsiteX7" fmla="*/ 1762276 w 12194723"/>
              <a:gd name="connsiteY7" fmla="*/ 675759 h 6857999"/>
              <a:gd name="connsiteX8" fmla="*/ 1788474 w 12194723"/>
              <a:gd name="connsiteY8" fmla="*/ 508608 h 6857999"/>
              <a:gd name="connsiteX9" fmla="*/ 508891 w 12194723"/>
              <a:gd name="connsiteY9" fmla="*/ 50428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4281 h 6857999"/>
              <a:gd name="connsiteX6" fmla="*/ 506335 w 12194723"/>
              <a:gd name="connsiteY6" fmla="*/ 666613 h 6857999"/>
              <a:gd name="connsiteX7" fmla="*/ 1762276 w 12194723"/>
              <a:gd name="connsiteY7" fmla="*/ 675759 h 6857999"/>
              <a:gd name="connsiteX8" fmla="*/ 1788474 w 12194723"/>
              <a:gd name="connsiteY8" fmla="*/ 508608 h 6857999"/>
              <a:gd name="connsiteX9" fmla="*/ 508891 w 12194723"/>
              <a:gd name="connsiteY9" fmla="*/ 50428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4281 h 6857999"/>
              <a:gd name="connsiteX6" fmla="*/ 506335 w 12194723"/>
              <a:gd name="connsiteY6" fmla="*/ 666613 h 6857999"/>
              <a:gd name="connsiteX7" fmla="*/ 1762276 w 12194723"/>
              <a:gd name="connsiteY7" fmla="*/ 675759 h 6857999"/>
              <a:gd name="connsiteX8" fmla="*/ 1788474 w 12194723"/>
              <a:gd name="connsiteY8" fmla="*/ 508608 h 6857999"/>
              <a:gd name="connsiteX9" fmla="*/ 508891 w 12194723"/>
              <a:gd name="connsiteY9" fmla="*/ 50428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4281 h 6857999"/>
              <a:gd name="connsiteX6" fmla="*/ 506335 w 12194723"/>
              <a:gd name="connsiteY6" fmla="*/ 666613 h 6857999"/>
              <a:gd name="connsiteX7" fmla="*/ 1788470 w 12194723"/>
              <a:gd name="connsiteY7" fmla="*/ 587653 h 6857999"/>
              <a:gd name="connsiteX8" fmla="*/ 1788474 w 12194723"/>
              <a:gd name="connsiteY8" fmla="*/ 508608 h 6857999"/>
              <a:gd name="connsiteX9" fmla="*/ 508891 w 12194723"/>
              <a:gd name="connsiteY9" fmla="*/ 50428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4281 h 6857999"/>
              <a:gd name="connsiteX6" fmla="*/ 511097 w 12194723"/>
              <a:gd name="connsiteY6" fmla="*/ 583270 h 6857999"/>
              <a:gd name="connsiteX7" fmla="*/ 1788470 w 12194723"/>
              <a:gd name="connsiteY7" fmla="*/ 587653 h 6857999"/>
              <a:gd name="connsiteX8" fmla="*/ 1788474 w 12194723"/>
              <a:gd name="connsiteY8" fmla="*/ 508608 h 6857999"/>
              <a:gd name="connsiteX9" fmla="*/ 508891 w 12194723"/>
              <a:gd name="connsiteY9" fmla="*/ 50428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4281 h 6857999"/>
              <a:gd name="connsiteX6" fmla="*/ 511097 w 12194723"/>
              <a:gd name="connsiteY6" fmla="*/ 583270 h 6857999"/>
              <a:gd name="connsiteX7" fmla="*/ 1788470 w 12194723"/>
              <a:gd name="connsiteY7" fmla="*/ 587653 h 6857999"/>
              <a:gd name="connsiteX8" fmla="*/ 1788474 w 12194723"/>
              <a:gd name="connsiteY8" fmla="*/ 508608 h 6857999"/>
              <a:gd name="connsiteX9" fmla="*/ 508891 w 12194723"/>
              <a:gd name="connsiteY9" fmla="*/ 50428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4281 h 6857999"/>
              <a:gd name="connsiteX6" fmla="*/ 511097 w 12194723"/>
              <a:gd name="connsiteY6" fmla="*/ 583270 h 6857999"/>
              <a:gd name="connsiteX7" fmla="*/ 1788470 w 12194723"/>
              <a:gd name="connsiteY7" fmla="*/ 587653 h 6857999"/>
              <a:gd name="connsiteX8" fmla="*/ 1788474 w 12194723"/>
              <a:gd name="connsiteY8" fmla="*/ 508608 h 6857999"/>
              <a:gd name="connsiteX9" fmla="*/ 508891 w 12194723"/>
              <a:gd name="connsiteY9" fmla="*/ 50428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4281 h 6857999"/>
              <a:gd name="connsiteX6" fmla="*/ 511097 w 12194723"/>
              <a:gd name="connsiteY6" fmla="*/ 583270 h 6857999"/>
              <a:gd name="connsiteX7" fmla="*/ 1788470 w 12194723"/>
              <a:gd name="connsiteY7" fmla="*/ 587653 h 6857999"/>
              <a:gd name="connsiteX8" fmla="*/ 1788474 w 12194723"/>
              <a:gd name="connsiteY8" fmla="*/ 508608 h 6857999"/>
              <a:gd name="connsiteX9" fmla="*/ 508891 w 12194723"/>
              <a:gd name="connsiteY9" fmla="*/ 50428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4281 h 6857999"/>
              <a:gd name="connsiteX6" fmla="*/ 511097 w 12194723"/>
              <a:gd name="connsiteY6" fmla="*/ 583270 h 6857999"/>
              <a:gd name="connsiteX7" fmla="*/ 1788470 w 12194723"/>
              <a:gd name="connsiteY7" fmla="*/ 587653 h 6857999"/>
              <a:gd name="connsiteX8" fmla="*/ 1788474 w 12194723"/>
              <a:gd name="connsiteY8" fmla="*/ 508608 h 6857999"/>
              <a:gd name="connsiteX9" fmla="*/ 508891 w 12194723"/>
              <a:gd name="connsiteY9" fmla="*/ 50428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8470 w 12194723"/>
              <a:gd name="connsiteY7" fmla="*/ 587653 h 6857999"/>
              <a:gd name="connsiteX8" fmla="*/ 1788474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8470 w 12194723"/>
              <a:gd name="connsiteY7" fmla="*/ 587653 h 6857999"/>
              <a:gd name="connsiteX8" fmla="*/ 1788474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8470 w 12194723"/>
              <a:gd name="connsiteY7" fmla="*/ 587653 h 6857999"/>
              <a:gd name="connsiteX8" fmla="*/ 1788474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8470 w 12194723"/>
              <a:gd name="connsiteY7" fmla="*/ 587653 h 6857999"/>
              <a:gd name="connsiteX8" fmla="*/ 1788474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8470 w 12194723"/>
              <a:gd name="connsiteY7" fmla="*/ 587653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2 w 12194723"/>
              <a:gd name="connsiteY7" fmla="*/ 587653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2 w 12194723"/>
              <a:gd name="connsiteY7" fmla="*/ 587653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2 w 12194723"/>
              <a:gd name="connsiteY7" fmla="*/ 587653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2 w 12194723"/>
              <a:gd name="connsiteY7" fmla="*/ 587653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2 w 12194723"/>
              <a:gd name="connsiteY7" fmla="*/ 587653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2 w 12194723"/>
              <a:gd name="connsiteY7" fmla="*/ 587653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2 w 12194723"/>
              <a:gd name="connsiteY7" fmla="*/ 587653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2 w 12194723"/>
              <a:gd name="connsiteY7" fmla="*/ 587653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963833 w 12194723"/>
              <a:gd name="connsiteY8" fmla="*/ 506110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996313 w 12194723"/>
              <a:gd name="connsiteY8" fmla="*/ 486123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966332 w 12194723"/>
              <a:gd name="connsiteY8" fmla="*/ 381191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86445 w 12194723"/>
              <a:gd name="connsiteY8" fmla="*/ 558575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88944 w 12194723"/>
              <a:gd name="connsiteY8" fmla="*/ 506109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88944 w 12194723"/>
              <a:gd name="connsiteY8" fmla="*/ 503610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88944 w 12194723"/>
              <a:gd name="connsiteY8" fmla="*/ 503610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53965 w 12194723"/>
              <a:gd name="connsiteY8" fmla="*/ 5061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71454 w 12194723"/>
              <a:gd name="connsiteY8" fmla="*/ 503609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71455 w 12194723"/>
              <a:gd name="connsiteY8" fmla="*/ 5061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71456 w 12194723"/>
              <a:gd name="connsiteY8" fmla="*/ 5061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71456 w 12194723"/>
              <a:gd name="connsiteY8" fmla="*/ 5061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1 w 12194723"/>
              <a:gd name="connsiteY7" fmla="*/ 585272 h 6857999"/>
              <a:gd name="connsiteX8" fmla="*/ 1771456 w 12194723"/>
              <a:gd name="connsiteY8" fmla="*/ 5061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1 w 12194723"/>
              <a:gd name="connsiteY7" fmla="*/ 585272 h 6857999"/>
              <a:gd name="connsiteX8" fmla="*/ 1771456 w 12194723"/>
              <a:gd name="connsiteY8" fmla="*/ 5061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1 w 12194723"/>
              <a:gd name="connsiteY7" fmla="*/ 585272 h 6857999"/>
              <a:gd name="connsiteX8" fmla="*/ 1771456 w 12194723"/>
              <a:gd name="connsiteY8" fmla="*/ 5061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11425 h 6857999"/>
              <a:gd name="connsiteX6" fmla="*/ 511097 w 12194723"/>
              <a:gd name="connsiteY6" fmla="*/ 583270 h 6857999"/>
              <a:gd name="connsiteX7" fmla="*/ 1774181 w 12194723"/>
              <a:gd name="connsiteY7" fmla="*/ 585272 h 6857999"/>
              <a:gd name="connsiteX8" fmla="*/ 1771456 w 12194723"/>
              <a:gd name="connsiteY8" fmla="*/ 506108 h 6857999"/>
              <a:gd name="connsiteX9" fmla="*/ 508891 w 12194723"/>
              <a:gd name="connsiteY9" fmla="*/ 511425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11425 h 6857999"/>
              <a:gd name="connsiteX6" fmla="*/ 511097 w 12194723"/>
              <a:gd name="connsiteY6" fmla="*/ 583270 h 6857999"/>
              <a:gd name="connsiteX7" fmla="*/ 1774181 w 12194723"/>
              <a:gd name="connsiteY7" fmla="*/ 585272 h 6857999"/>
              <a:gd name="connsiteX8" fmla="*/ 1771457 w 12194723"/>
              <a:gd name="connsiteY8" fmla="*/ 513252 h 6857999"/>
              <a:gd name="connsiteX9" fmla="*/ 508891 w 12194723"/>
              <a:gd name="connsiteY9" fmla="*/ 511425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11425 h 6857999"/>
              <a:gd name="connsiteX6" fmla="*/ 511097 w 12194723"/>
              <a:gd name="connsiteY6" fmla="*/ 583270 h 6857999"/>
              <a:gd name="connsiteX7" fmla="*/ 1774181 w 12194723"/>
              <a:gd name="connsiteY7" fmla="*/ 585272 h 6857999"/>
              <a:gd name="connsiteX8" fmla="*/ 1771457 w 12194723"/>
              <a:gd name="connsiteY8" fmla="*/ 513252 h 6857999"/>
              <a:gd name="connsiteX9" fmla="*/ 508891 w 12194723"/>
              <a:gd name="connsiteY9" fmla="*/ 511425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11425 h 6857999"/>
              <a:gd name="connsiteX6" fmla="*/ 511097 w 12194723"/>
              <a:gd name="connsiteY6" fmla="*/ 583270 h 6857999"/>
              <a:gd name="connsiteX7" fmla="*/ 1774181 w 12194723"/>
              <a:gd name="connsiteY7" fmla="*/ 585272 h 6857999"/>
              <a:gd name="connsiteX8" fmla="*/ 1771457 w 12194723"/>
              <a:gd name="connsiteY8" fmla="*/ 513252 h 6857999"/>
              <a:gd name="connsiteX9" fmla="*/ 508891 w 12194723"/>
              <a:gd name="connsiteY9" fmla="*/ 511425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11425 h 6857999"/>
              <a:gd name="connsiteX6" fmla="*/ 511097 w 12194723"/>
              <a:gd name="connsiteY6" fmla="*/ 583270 h 6857999"/>
              <a:gd name="connsiteX7" fmla="*/ 1774181 w 12194723"/>
              <a:gd name="connsiteY7" fmla="*/ 585272 h 6857999"/>
              <a:gd name="connsiteX8" fmla="*/ 1769076 w 12194723"/>
              <a:gd name="connsiteY8" fmla="*/ 508490 h 6857999"/>
              <a:gd name="connsiteX9" fmla="*/ 508891 w 12194723"/>
              <a:gd name="connsiteY9" fmla="*/ 511425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11425 h 6857999"/>
              <a:gd name="connsiteX6" fmla="*/ 511097 w 12194723"/>
              <a:gd name="connsiteY6" fmla="*/ 583270 h 6857999"/>
              <a:gd name="connsiteX7" fmla="*/ 1774181 w 12194723"/>
              <a:gd name="connsiteY7" fmla="*/ 585272 h 6857999"/>
              <a:gd name="connsiteX8" fmla="*/ 1769076 w 12194723"/>
              <a:gd name="connsiteY8" fmla="*/ 508490 h 6857999"/>
              <a:gd name="connsiteX9" fmla="*/ 508891 w 12194723"/>
              <a:gd name="connsiteY9" fmla="*/ 511425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11425 h 6857999"/>
              <a:gd name="connsiteX6" fmla="*/ 511097 w 12194723"/>
              <a:gd name="connsiteY6" fmla="*/ 583270 h 6857999"/>
              <a:gd name="connsiteX7" fmla="*/ 1774181 w 12194723"/>
              <a:gd name="connsiteY7" fmla="*/ 585272 h 6857999"/>
              <a:gd name="connsiteX8" fmla="*/ 1769076 w 12194723"/>
              <a:gd name="connsiteY8" fmla="*/ 508490 h 6857999"/>
              <a:gd name="connsiteX9" fmla="*/ 508891 w 12194723"/>
              <a:gd name="connsiteY9" fmla="*/ 511425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4723" h="6857999">
                <a:moveTo>
                  <a:pt x="0" y="0"/>
                </a:moveTo>
                <a:lnTo>
                  <a:pt x="12194723" y="0"/>
                </a:lnTo>
                <a:lnTo>
                  <a:pt x="12194723" y="6857999"/>
                </a:lnTo>
                <a:lnTo>
                  <a:pt x="0" y="6857999"/>
                </a:lnTo>
                <a:lnTo>
                  <a:pt x="0" y="0"/>
                </a:lnTo>
                <a:close/>
                <a:moveTo>
                  <a:pt x="508891" y="511425"/>
                </a:moveTo>
                <a:cubicBezTo>
                  <a:pt x="509626" y="566329"/>
                  <a:pt x="510362" y="528366"/>
                  <a:pt x="511097" y="583270"/>
                </a:cubicBezTo>
                <a:lnTo>
                  <a:pt x="1774181" y="585272"/>
                </a:lnTo>
                <a:cubicBezTo>
                  <a:pt x="1771177" y="584735"/>
                  <a:pt x="1784691" y="508891"/>
                  <a:pt x="1769076" y="508490"/>
                </a:cubicBezTo>
                <a:cubicBezTo>
                  <a:pt x="1753461" y="508089"/>
                  <a:pt x="928953" y="510447"/>
                  <a:pt x="508891" y="511425"/>
                </a:cubicBezTo>
                <a:close/>
              </a:path>
            </a:pathLst>
          </a:custGeom>
          <a:noFill/>
          <a:ln w="3175" algn="ctr">
            <a:noFill/>
            <a:miter lim="800000"/>
            <a:headEnd/>
            <a:tailEnd/>
          </a:ln>
        </p:spPr>
        <p:txBody>
          <a:bodyPr/>
          <a:lstStyle>
            <a:lvl1pPr>
              <a:defRPr sz="2133"/>
            </a:lvl1pPr>
          </a:lstStyle>
          <a:p>
            <a:r>
              <a:rPr lang="en-GB" dirty="0"/>
              <a:t>Click icon to add picture</a:t>
            </a:r>
          </a:p>
        </p:txBody>
      </p:sp>
      <p:sp>
        <p:nvSpPr>
          <p:cNvPr id="34" name="Rectangle 2"/>
          <p:cNvSpPr>
            <a:spLocks noGrp="1" noChangeArrowheads="1"/>
          </p:cNvSpPr>
          <p:nvPr>
            <p:ph type="title"/>
          </p:nvPr>
        </p:nvSpPr>
        <p:spPr bwMode="auto">
          <a:xfrm>
            <a:off x="508000" y="712800"/>
            <a:ext cx="11171238" cy="752475"/>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a:defRPr cap="none" baseline="0">
                <a:solidFill>
                  <a:schemeClr val="tx1"/>
                </a:solidFill>
              </a:defRPr>
            </a:lvl1pPr>
          </a:lstStyle>
          <a:p>
            <a:pPr lvl="0"/>
            <a:r>
              <a:rPr lang="en-GB" noProof="0"/>
              <a:t>Click to edit Master title style</a:t>
            </a:r>
            <a:endParaRPr lang="en-GB" noProof="0" dirty="0"/>
          </a:p>
        </p:txBody>
      </p:sp>
      <p:sp>
        <p:nvSpPr>
          <p:cNvPr id="10" name="Content Placeholder 9"/>
          <p:cNvSpPr>
            <a:spLocks noGrp="1"/>
          </p:cNvSpPr>
          <p:nvPr>
            <p:ph sz="quarter" idx="11"/>
          </p:nvPr>
        </p:nvSpPr>
        <p:spPr>
          <a:xfrm>
            <a:off x="508000" y="1528763"/>
            <a:ext cx="5468938" cy="4830761"/>
          </a:xfrm>
        </p:spPr>
        <p:txBody>
          <a:bodyPr/>
          <a:lstStyle>
            <a:lvl1pPr marL="0" indent="0" defTabSz="357708">
              <a:lnSpc>
                <a:spcPct val="140000"/>
              </a:lnSpc>
              <a:spcBef>
                <a:spcPts val="0"/>
              </a:spcBef>
              <a:defRPr sz="1800"/>
            </a:lvl1pPr>
            <a:lvl2pPr marL="230400" indent="-230400" defTabSz="357708">
              <a:lnSpc>
                <a:spcPct val="140000"/>
              </a:lnSpc>
              <a:spcBef>
                <a:spcPts val="0"/>
              </a:spcBef>
              <a:defRPr sz="1800"/>
            </a:lvl2pPr>
            <a:lvl3pPr marL="459000" indent="-228600" defTabSz="357708">
              <a:lnSpc>
                <a:spcPct val="140000"/>
              </a:lnSpc>
              <a:spcBef>
                <a:spcPts val="0"/>
              </a:spcBef>
              <a:buClr>
                <a:schemeClr val="tx1"/>
              </a:buClr>
              <a:buSzPct val="75000"/>
              <a:buFont typeface="Wingdings" pitchFamily="2" charset="2"/>
              <a:buChar char=""/>
              <a:defRPr sz="1800"/>
            </a:lvl3pPr>
            <a:lvl4pPr marL="687600" indent="-228600" defTabSz="357708">
              <a:lnSpc>
                <a:spcPct val="140000"/>
              </a:lnSpc>
              <a:spcBef>
                <a:spcPts val="0"/>
              </a:spcBef>
              <a:buClr>
                <a:schemeClr val="tx1"/>
              </a:buClr>
              <a:buSzPct val="75000"/>
              <a:buFont typeface="Wingdings" pitchFamily="2" charset="2"/>
              <a:buChar char=""/>
              <a:defRPr sz="1800"/>
            </a:lvl4pPr>
            <a:lvl5pPr marL="890800" indent="-203200" defTabSz="357708">
              <a:lnSpc>
                <a:spcPct val="140000"/>
              </a:lnSpc>
              <a:spcBef>
                <a:spcPts val="0"/>
              </a:spcBef>
              <a:buClr>
                <a:schemeClr val="tx1"/>
              </a:buClr>
              <a:buSzPct val="75000"/>
              <a:buFont typeface="Wingdings" pitchFamily="2" charset="2"/>
              <a:buChar char=""/>
              <a:defRPr sz="1600"/>
            </a:lvl5pPr>
            <a:lvl6pPr marL="1043200" indent="-152400" defTabSz="357708">
              <a:lnSpc>
                <a:spcPct val="140000"/>
              </a:lnSpc>
              <a:buClr>
                <a:schemeClr val="tx1"/>
              </a:buClr>
              <a:buSzPct val="75000"/>
              <a:buFont typeface="Wingdings" pitchFamily="2" charset="2"/>
              <a:buChar char=""/>
              <a:defRPr sz="1200"/>
            </a:lvl6pPr>
          </a:lstStyle>
          <a:p>
            <a:pPr lvl="0"/>
            <a:r>
              <a:rPr lang="en-GB"/>
              <a:t>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15"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mn-lt"/>
                <a:ea typeface="+mn-ea"/>
                <a:cs typeface="Arial" pitchFamily="34" charset="0"/>
              </a:defRPr>
            </a:lvl1pPr>
          </a:lstStyle>
          <a:p>
            <a:pPr>
              <a:defRPr/>
            </a:pPr>
            <a:r>
              <a:rPr lang="en-GB" noProof="1"/>
              <a:t>Feb 2022</a:t>
            </a:r>
          </a:p>
        </p:txBody>
      </p:sp>
      <p:sp>
        <p:nvSpPr>
          <p:cNvPr id="13"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mn-lt"/>
                <a:cs typeface="Arial" pitchFamily="34" charset="0"/>
              </a:defRPr>
            </a:lvl1pPr>
          </a:lstStyle>
          <a:p>
            <a:fld id="{D32BAE6A-B452-4007-8177-56DD051636F9}" type="slidenum">
              <a:rPr lang="en-GB" noProof="1" dirty="0" smtClean="0"/>
              <a:pPr/>
              <a:t>‹#›</a:t>
            </a:fld>
            <a:endParaRPr lang="en-GB" noProof="1"/>
          </a:p>
        </p:txBody>
      </p:sp>
      <p:sp>
        <p:nvSpPr>
          <p:cNvPr id="8"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mn-lt"/>
                <a:cs typeface="Arial" pitchFamily="34" charset="0"/>
              </a:defRPr>
            </a:lvl1pPr>
          </a:lstStyle>
          <a:p>
            <a:pPr>
              <a:defRPr/>
            </a:pPr>
            <a:r>
              <a:rPr lang="en-GB" noProof="1"/>
              <a:t> </a:t>
            </a:r>
          </a:p>
        </p:txBody>
      </p:sp>
      <p:sp>
        <p:nvSpPr>
          <p:cNvPr id="12" name="TextBox 11" descr="CONFIDENTIAL_TAG_0xFFEE">
            <a:extLst>
              <a:ext uri="{FF2B5EF4-FFF2-40B4-BE49-F238E27FC236}">
                <a16:creationId xmlns:a16="http://schemas.microsoft.com/office/drawing/2014/main" id="{332CB45C-0F01-4FDD-9427-76BB3EB866BC}"/>
              </a:ext>
            </a:extLst>
          </p:cNvPr>
          <p:cNvSpPr txBox="1"/>
          <p:nvPr userDrawn="1"/>
        </p:nvSpPr>
        <p:spPr>
          <a:xfrm>
            <a:off x="8457822" y="6481427"/>
            <a:ext cx="1079500" cy="169277"/>
          </a:xfrm>
          <a:prstGeom prst="rect">
            <a:avLst/>
          </a:prstGeom>
          <a:noFill/>
          <a:ln>
            <a:noFill/>
          </a:ln>
          <a:effectLst>
            <a:glow>
              <a:srgbClr val="000000"/>
            </a:glow>
          </a:effectLst>
        </p:spPr>
        <p:txBody>
          <a:bodyPr vert="horz" wrap="square" lIns="0" tIns="0" rIns="0" bIns="4572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chemeClr val="accent2"/>
                </a:solidFill>
                <a:effectLst/>
                <a:uLnTx/>
                <a:uFillTx/>
                <a:latin typeface="ShellMedium" panose="00000600000000000000" pitchFamily="50" charset="0"/>
                <a:ea typeface="+mn-ea"/>
                <a:cs typeface="+mn-cs"/>
              </a:rPr>
              <a:t>RESTRICTED</a:t>
            </a:r>
          </a:p>
        </p:txBody>
      </p:sp>
    </p:spTree>
    <p:extLst>
      <p:ext uri="{BB962C8B-B14F-4D97-AF65-F5344CB8AC3E}">
        <p14:creationId xmlns:p14="http://schemas.microsoft.com/office/powerpoint/2010/main" val="290131795"/>
      </p:ext>
    </p:extLst>
  </p:cSld>
  <p:clrMapOvr>
    <a:masterClrMapping/>
  </p:clrMapOvr>
  <p:transition/>
  <p:hf hdr="0" ftr="0"/>
  <p:extLst>
    <p:ext uri="{DCECCB84-F9BA-43D5-87BE-67443E8EF086}">
      <p15:sldGuideLst xmlns:p15="http://schemas.microsoft.com/office/powerpoint/2012/main">
        <p15:guide id="1" orient="horz" pos="2160">
          <p15:clr>
            <a:srgbClr val="FBAE40"/>
          </p15:clr>
        </p15:guide>
        <p15:guide id="2" orient="horz" pos="813">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and Content - High Content">
    <p:spTree>
      <p:nvGrpSpPr>
        <p:cNvPr id="1" name=""/>
        <p:cNvGrpSpPr/>
        <p:nvPr/>
      </p:nvGrpSpPr>
      <p:grpSpPr>
        <a:xfrm>
          <a:off x="0" y="0"/>
          <a:ext cx="0" cy="0"/>
          <a:chOff x="0" y="0"/>
          <a:chExt cx="0" cy="0"/>
        </a:xfrm>
      </p:grpSpPr>
      <p:sp>
        <p:nvSpPr>
          <p:cNvPr id="34" name="Rectangle 2"/>
          <p:cNvSpPr>
            <a:spLocks noGrp="1" noChangeArrowheads="1"/>
          </p:cNvSpPr>
          <p:nvPr>
            <p:ph type="title"/>
          </p:nvPr>
        </p:nvSpPr>
        <p:spPr bwMode="auto">
          <a:xfrm>
            <a:off x="508000" y="712800"/>
            <a:ext cx="11171238" cy="752474"/>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a:defRPr lang="en-GB" sz="2400" b="1" kern="1200" cap="none" baseline="0" noProof="0" dirty="0" smtClean="0">
                <a:solidFill>
                  <a:schemeClr val="tx1"/>
                </a:solidFill>
                <a:latin typeface="+mj-lt"/>
                <a:ea typeface="+mj-ea"/>
                <a:cs typeface="+mj-cs"/>
              </a:defRPr>
            </a:lvl1pPr>
          </a:lstStyle>
          <a:p>
            <a:pPr lvl="0"/>
            <a:r>
              <a:rPr lang="en-GB" noProof="0"/>
              <a:t>Click to edit Master title style</a:t>
            </a:r>
            <a:endParaRPr lang="en-GB" noProof="0" dirty="0"/>
          </a:p>
        </p:txBody>
      </p:sp>
      <p:sp>
        <p:nvSpPr>
          <p:cNvPr id="11" name="Content Placeholder 9"/>
          <p:cNvSpPr>
            <a:spLocks noGrp="1"/>
          </p:cNvSpPr>
          <p:nvPr>
            <p:ph sz="quarter" idx="11"/>
          </p:nvPr>
        </p:nvSpPr>
        <p:spPr>
          <a:xfrm>
            <a:off x="508000" y="1528763"/>
            <a:ext cx="11171238" cy="4830762"/>
          </a:xfrm>
        </p:spPr>
        <p:txBody>
          <a:bodyPr/>
          <a:lstStyle>
            <a:lvl1pPr marL="0" indent="0" defTabSz="357708">
              <a:lnSpc>
                <a:spcPct val="140000"/>
              </a:lnSpc>
              <a:spcBef>
                <a:spcPts val="0"/>
              </a:spcBef>
              <a:defRPr sz="1400"/>
            </a:lvl1pPr>
            <a:lvl2pPr marL="176400" indent="-176400" defTabSz="357708">
              <a:lnSpc>
                <a:spcPct val="140000"/>
              </a:lnSpc>
              <a:spcBef>
                <a:spcPts val="0"/>
              </a:spcBef>
              <a:defRPr sz="1400"/>
            </a:lvl2pPr>
            <a:lvl3pPr marL="354200" indent="-177800" defTabSz="357708">
              <a:lnSpc>
                <a:spcPct val="140000"/>
              </a:lnSpc>
              <a:spcBef>
                <a:spcPts val="0"/>
              </a:spcBef>
              <a:buClr>
                <a:schemeClr val="tx1"/>
              </a:buClr>
              <a:buSzPct val="75000"/>
              <a:buFont typeface="Wingdings" pitchFamily="2" charset="2"/>
              <a:buChar char=""/>
              <a:defRPr sz="1400"/>
            </a:lvl3pPr>
            <a:lvl4pPr marL="532000" indent="-177800" defTabSz="357708">
              <a:lnSpc>
                <a:spcPct val="140000"/>
              </a:lnSpc>
              <a:spcBef>
                <a:spcPts val="0"/>
              </a:spcBef>
              <a:buClr>
                <a:schemeClr val="tx1"/>
              </a:buClr>
              <a:buSzPct val="75000"/>
              <a:buFont typeface="Wingdings" pitchFamily="2" charset="2"/>
              <a:buChar char=""/>
              <a:defRPr sz="1400"/>
            </a:lvl4pPr>
            <a:lvl5pPr marL="684400" indent="-152400" defTabSz="357708">
              <a:lnSpc>
                <a:spcPct val="140000"/>
              </a:lnSpc>
              <a:spcBef>
                <a:spcPts val="0"/>
              </a:spcBef>
              <a:buClr>
                <a:schemeClr val="tx1"/>
              </a:buClr>
              <a:buSzPct val="75000"/>
              <a:buFont typeface="Wingdings" pitchFamily="2" charset="2"/>
              <a:buChar char=""/>
              <a:tabLst/>
              <a:defRPr sz="1200"/>
            </a:lvl5pPr>
            <a:lvl6pPr marL="824100" indent="-139700" defTabSz="357708">
              <a:lnSpc>
                <a:spcPct val="140000"/>
              </a:lnSpc>
              <a:buClr>
                <a:schemeClr val="tx1"/>
              </a:buClr>
              <a:buSzPct val="75000"/>
              <a:buFont typeface="Wingdings" pitchFamily="2" charset="2"/>
              <a:buChar char=""/>
              <a:defRPr sz="1100"/>
            </a:lvl6pPr>
          </a:lstStyle>
          <a:p>
            <a:pPr lvl="0"/>
            <a:r>
              <a:rPr lang="en-GB"/>
              <a:t>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14"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mn-lt"/>
                <a:ea typeface="+mn-ea"/>
                <a:cs typeface="Arial" pitchFamily="34" charset="0"/>
              </a:defRPr>
            </a:lvl1pPr>
          </a:lstStyle>
          <a:p>
            <a:pPr>
              <a:defRPr/>
            </a:pPr>
            <a:r>
              <a:rPr lang="en-GB" noProof="1"/>
              <a:t>Feb 2022</a:t>
            </a:r>
          </a:p>
        </p:txBody>
      </p:sp>
      <p:sp>
        <p:nvSpPr>
          <p:cNvPr id="16"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mn-lt"/>
                <a:cs typeface="Arial" pitchFamily="34" charset="0"/>
              </a:defRPr>
            </a:lvl1pPr>
          </a:lstStyle>
          <a:p>
            <a:fld id="{D32BAE6A-B452-4007-8177-56DD051636F9}" type="slidenum">
              <a:rPr lang="en-GB" noProof="1" dirty="0" smtClean="0"/>
              <a:pPr/>
              <a:t>‹#›</a:t>
            </a:fld>
            <a:endParaRPr lang="en-GB" noProof="1"/>
          </a:p>
        </p:txBody>
      </p:sp>
      <p:sp>
        <p:nvSpPr>
          <p:cNvPr id="17"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mn-lt"/>
                <a:cs typeface="Arial" pitchFamily="34" charset="0"/>
              </a:defRPr>
            </a:lvl1pPr>
          </a:lstStyle>
          <a:p>
            <a:pPr>
              <a:defRPr/>
            </a:pPr>
            <a:r>
              <a:rPr lang="en-GB" noProof="1"/>
              <a:t> </a:t>
            </a:r>
          </a:p>
        </p:txBody>
      </p:sp>
      <p:sp>
        <p:nvSpPr>
          <p:cNvPr id="8" name="TextBox 7" descr="CONFIDENTIAL_TAG_0xFFEE">
            <a:extLst>
              <a:ext uri="{FF2B5EF4-FFF2-40B4-BE49-F238E27FC236}">
                <a16:creationId xmlns:a16="http://schemas.microsoft.com/office/drawing/2014/main" id="{C52A99A8-C87E-4D14-9363-948CCE3DE9FB}"/>
              </a:ext>
            </a:extLst>
          </p:cNvPr>
          <p:cNvSpPr txBox="1"/>
          <p:nvPr userDrawn="1"/>
        </p:nvSpPr>
        <p:spPr>
          <a:xfrm>
            <a:off x="8457822" y="6481427"/>
            <a:ext cx="1079500" cy="169277"/>
          </a:xfrm>
          <a:prstGeom prst="rect">
            <a:avLst/>
          </a:prstGeom>
          <a:noFill/>
          <a:ln>
            <a:noFill/>
          </a:ln>
          <a:effectLst>
            <a:glow>
              <a:srgbClr val="000000"/>
            </a:glow>
          </a:effectLst>
        </p:spPr>
        <p:txBody>
          <a:bodyPr vert="horz" wrap="square" lIns="0" tIns="0" rIns="0" bIns="4572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chemeClr val="accent2"/>
                </a:solidFill>
                <a:effectLst/>
                <a:uLnTx/>
                <a:uFillTx/>
                <a:latin typeface="ShellMedium" panose="00000600000000000000" pitchFamily="50" charset="0"/>
                <a:ea typeface="+mn-ea"/>
                <a:cs typeface="+mn-cs"/>
              </a:rPr>
              <a:t>RESTRICTED</a:t>
            </a:r>
          </a:p>
        </p:txBody>
      </p:sp>
    </p:spTree>
    <p:extLst>
      <p:ext uri="{BB962C8B-B14F-4D97-AF65-F5344CB8AC3E}">
        <p14:creationId xmlns:p14="http://schemas.microsoft.com/office/powerpoint/2010/main" val="1720500181"/>
      </p:ext>
    </p:extLst>
  </p:cSld>
  <p:clrMapOvr>
    <a:masterClrMapping/>
  </p:clrMapOvr>
  <p:transition/>
  <p:hf hdr="0" ftr="0"/>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4" name="Rectangle 2"/>
          <p:cNvSpPr>
            <a:spLocks noGrp="1" noChangeArrowheads="1"/>
          </p:cNvSpPr>
          <p:nvPr>
            <p:ph type="title"/>
          </p:nvPr>
        </p:nvSpPr>
        <p:spPr bwMode="auto">
          <a:xfrm>
            <a:off x="508000" y="712800"/>
            <a:ext cx="11171238" cy="751631"/>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a:defRPr lang="en-US" sz="2400" b="1" kern="1200" cap="none" baseline="0" noProof="0" dirty="0" smtClean="0">
                <a:solidFill>
                  <a:schemeClr val="tx1"/>
                </a:solidFill>
                <a:latin typeface="+mj-lt"/>
                <a:ea typeface="+mj-ea"/>
                <a:cs typeface="+mj-cs"/>
              </a:defRPr>
            </a:lvl1pPr>
          </a:lstStyle>
          <a:p>
            <a:pPr lvl="0"/>
            <a:r>
              <a:rPr lang="en-GB"/>
              <a:t>Click to edit Master title style</a:t>
            </a:r>
            <a:endParaRPr lang="en-GB" dirty="0"/>
          </a:p>
        </p:txBody>
      </p:sp>
      <p:sp>
        <p:nvSpPr>
          <p:cNvPr id="10" name="Content Placeholder 14"/>
          <p:cNvSpPr>
            <a:spLocks noGrp="1"/>
          </p:cNvSpPr>
          <p:nvPr>
            <p:ph sz="quarter" idx="13"/>
          </p:nvPr>
        </p:nvSpPr>
        <p:spPr>
          <a:xfrm>
            <a:off x="6215064" y="1528764"/>
            <a:ext cx="5464174" cy="4830761"/>
          </a:xfrm>
        </p:spPr>
        <p:txBody>
          <a:bodyPr/>
          <a:lstStyle>
            <a:lvl1pPr marL="0" indent="0">
              <a:spcAft>
                <a:spcPts val="0"/>
              </a:spcAft>
              <a:buClr>
                <a:schemeClr val="accent2"/>
              </a:buClr>
              <a:buSzPct val="85000"/>
              <a:buFont typeface="Wingdings" pitchFamily="2" charset="2"/>
              <a:buNone/>
              <a:defRPr sz="1800"/>
            </a:lvl1pPr>
            <a:lvl2pPr marL="230400" indent="-230400">
              <a:spcAft>
                <a:spcPts val="0"/>
              </a:spcAft>
              <a:buClr>
                <a:schemeClr val="accent2"/>
              </a:buClr>
              <a:buSzPct val="85000"/>
              <a:buFont typeface="Wingdings" pitchFamily="2" charset="2"/>
              <a:buChar char="n"/>
              <a:defRPr sz="1800"/>
            </a:lvl2pPr>
            <a:lvl3pPr marL="459000" indent="-228600">
              <a:spcBef>
                <a:spcPts val="0"/>
              </a:spcBef>
              <a:spcAft>
                <a:spcPts val="0"/>
              </a:spcAft>
              <a:buClr>
                <a:schemeClr val="tx1"/>
              </a:buClr>
              <a:buFont typeface="Wingdings" pitchFamily="2" charset="2"/>
              <a:buChar char=""/>
              <a:defRPr sz="1800"/>
            </a:lvl3pPr>
            <a:lvl4pPr marL="687600" indent="-228600">
              <a:spcBef>
                <a:spcPts val="0"/>
              </a:spcBef>
              <a:spcAft>
                <a:spcPts val="0"/>
              </a:spcAft>
              <a:buClr>
                <a:schemeClr val="tx1"/>
              </a:buClr>
              <a:buFont typeface="Wingdings" pitchFamily="2" charset="2"/>
              <a:buChar char=""/>
              <a:defRPr sz="1800"/>
            </a:lvl4pPr>
            <a:lvl5pPr marL="890800" indent="-203200">
              <a:spcBef>
                <a:spcPts val="0"/>
              </a:spcBef>
              <a:spcAft>
                <a:spcPts val="0"/>
              </a:spcAft>
              <a:buClr>
                <a:schemeClr val="tx1"/>
              </a:buClr>
              <a:buFont typeface="Wingdings" pitchFamily="2" charset="2"/>
              <a:buChar char=""/>
              <a:defRPr sz="1600"/>
            </a:lvl5pPr>
            <a:lvl6pPr marL="1043200" indent="-152400">
              <a:spcBef>
                <a:spcPts val="0"/>
              </a:spcBef>
              <a:spcAft>
                <a:spcPts val="0"/>
              </a:spcAft>
              <a:buClr>
                <a:schemeClr val="tx1"/>
              </a:buClr>
              <a:buFont typeface="Wingdings" pitchFamily="2" charset="2"/>
              <a:buChar char="n"/>
              <a:defRPr sz="1200"/>
            </a:lvl6pPr>
          </a:lstStyle>
          <a:p>
            <a:pPr lvl="0"/>
            <a:r>
              <a:rPr lang="en-GB"/>
              <a:t>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12" name="Text Placeholder 43"/>
          <p:cNvSpPr>
            <a:spLocks noGrp="1"/>
          </p:cNvSpPr>
          <p:nvPr>
            <p:ph type="body" sz="quarter" idx="11"/>
          </p:nvPr>
        </p:nvSpPr>
        <p:spPr>
          <a:xfrm>
            <a:off x="508000" y="1528762"/>
            <a:ext cx="5468938" cy="4830763"/>
          </a:xfrm>
        </p:spPr>
        <p:txBody>
          <a:bodyPr/>
          <a:lstStyle>
            <a:lvl1pPr marL="0" indent="0">
              <a:spcAft>
                <a:spcPts val="0"/>
              </a:spcAft>
              <a:buClr>
                <a:schemeClr val="accent2"/>
              </a:buClr>
              <a:buSzPct val="85000"/>
              <a:buFont typeface="Wingdings" pitchFamily="2" charset="2"/>
              <a:buNone/>
              <a:defRPr sz="1800"/>
            </a:lvl1pPr>
            <a:lvl2pPr marL="230400" indent="-230400">
              <a:spcAft>
                <a:spcPts val="0"/>
              </a:spcAft>
              <a:buClr>
                <a:schemeClr val="accent2"/>
              </a:buClr>
              <a:buSzPct val="85000"/>
              <a:buFont typeface="Wingdings" pitchFamily="2" charset="2"/>
              <a:buChar char="n"/>
              <a:defRPr sz="1800"/>
            </a:lvl2pPr>
            <a:lvl3pPr marL="459000" indent="-228600">
              <a:spcAft>
                <a:spcPts val="0"/>
              </a:spcAft>
              <a:buClr>
                <a:schemeClr val="tx1"/>
              </a:buClr>
              <a:buFont typeface="Wingdings" pitchFamily="2" charset="2"/>
              <a:buChar char=""/>
              <a:defRPr sz="1800"/>
            </a:lvl3pPr>
            <a:lvl4pPr marL="687600" indent="-228600">
              <a:spcBef>
                <a:spcPts val="0"/>
              </a:spcBef>
              <a:spcAft>
                <a:spcPts val="0"/>
              </a:spcAft>
              <a:buClr>
                <a:schemeClr val="tx1"/>
              </a:buClr>
              <a:buFont typeface="Wingdings" pitchFamily="2" charset="2"/>
              <a:buChar char=""/>
              <a:defRPr sz="1800"/>
            </a:lvl4pPr>
            <a:lvl5pPr marL="890800" indent="-203200">
              <a:spcBef>
                <a:spcPts val="0"/>
              </a:spcBef>
              <a:spcAft>
                <a:spcPts val="0"/>
              </a:spcAft>
              <a:buClr>
                <a:schemeClr val="tx1"/>
              </a:buClr>
              <a:buFont typeface="Wingdings" pitchFamily="2" charset="2"/>
              <a:buChar char=""/>
              <a:defRPr sz="1600"/>
            </a:lvl5pPr>
            <a:lvl6pPr marL="1043200" indent="-152400">
              <a:spcBef>
                <a:spcPts val="0"/>
              </a:spcBef>
              <a:spcAft>
                <a:spcPts val="0"/>
              </a:spcAft>
              <a:buClr>
                <a:schemeClr val="tx1"/>
              </a:buClr>
              <a:buFont typeface="Wingdings" pitchFamily="2" charset="2"/>
              <a:buChar char=""/>
              <a:defRPr sz="1200"/>
            </a:lvl6pPr>
          </a:lstStyle>
          <a:p>
            <a:pPr lvl="0"/>
            <a:r>
              <a:rPr lang="en-GB"/>
              <a:t>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16"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mn-lt"/>
                <a:ea typeface="+mn-ea"/>
                <a:cs typeface="Arial" pitchFamily="34" charset="0"/>
              </a:defRPr>
            </a:lvl1pPr>
          </a:lstStyle>
          <a:p>
            <a:pPr>
              <a:defRPr/>
            </a:pPr>
            <a:r>
              <a:rPr lang="en-GB" noProof="1"/>
              <a:t>Feb 2022</a:t>
            </a:r>
          </a:p>
        </p:txBody>
      </p:sp>
      <p:sp>
        <p:nvSpPr>
          <p:cNvPr id="18"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mn-lt"/>
                <a:cs typeface="Arial" pitchFamily="34" charset="0"/>
              </a:defRPr>
            </a:lvl1pPr>
          </a:lstStyle>
          <a:p>
            <a:fld id="{D32BAE6A-B452-4007-8177-56DD051636F9}" type="slidenum">
              <a:rPr lang="en-GB" noProof="1" dirty="0" smtClean="0"/>
              <a:pPr/>
              <a:t>‹#›</a:t>
            </a:fld>
            <a:endParaRPr lang="en-GB" noProof="1"/>
          </a:p>
        </p:txBody>
      </p:sp>
      <p:sp>
        <p:nvSpPr>
          <p:cNvPr id="20"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mn-lt"/>
                <a:cs typeface="Arial" pitchFamily="34" charset="0"/>
              </a:defRPr>
            </a:lvl1pPr>
          </a:lstStyle>
          <a:p>
            <a:pPr>
              <a:defRPr/>
            </a:pPr>
            <a:r>
              <a:rPr lang="en-GB" noProof="1"/>
              <a:t> </a:t>
            </a:r>
          </a:p>
        </p:txBody>
      </p:sp>
      <p:sp>
        <p:nvSpPr>
          <p:cNvPr id="9" name="TextBox 8" descr="CONFIDENTIAL_TAG_0xFFEE">
            <a:extLst>
              <a:ext uri="{FF2B5EF4-FFF2-40B4-BE49-F238E27FC236}">
                <a16:creationId xmlns:a16="http://schemas.microsoft.com/office/drawing/2014/main" id="{CEFB4ED9-D939-478E-BBC4-EF457E65EFBC}"/>
              </a:ext>
            </a:extLst>
          </p:cNvPr>
          <p:cNvSpPr txBox="1"/>
          <p:nvPr userDrawn="1"/>
        </p:nvSpPr>
        <p:spPr>
          <a:xfrm>
            <a:off x="8457822" y="6481427"/>
            <a:ext cx="1079500" cy="169277"/>
          </a:xfrm>
          <a:prstGeom prst="rect">
            <a:avLst/>
          </a:prstGeom>
          <a:noFill/>
          <a:ln>
            <a:noFill/>
          </a:ln>
          <a:effectLst>
            <a:glow>
              <a:srgbClr val="000000"/>
            </a:glow>
          </a:effectLst>
        </p:spPr>
        <p:txBody>
          <a:bodyPr vert="horz" wrap="square" lIns="0" tIns="0" rIns="0" bIns="4572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chemeClr val="accent2"/>
                </a:solidFill>
                <a:effectLst/>
                <a:uLnTx/>
                <a:uFillTx/>
                <a:latin typeface="ShellMedium" panose="00000600000000000000" pitchFamily="50" charset="0"/>
                <a:ea typeface="+mn-ea"/>
                <a:cs typeface="+mn-cs"/>
              </a:rPr>
              <a:t>RESTRICTED</a:t>
            </a:r>
          </a:p>
        </p:txBody>
      </p:sp>
    </p:spTree>
    <p:extLst>
      <p:ext uri="{BB962C8B-B14F-4D97-AF65-F5344CB8AC3E}">
        <p14:creationId xmlns:p14="http://schemas.microsoft.com/office/powerpoint/2010/main" val="3824864360"/>
      </p:ext>
    </p:extLst>
  </p:cSld>
  <p:clrMapOvr>
    <a:masterClrMapping/>
  </p:clrMapOvr>
  <p:transition/>
  <p:hf hdr="0" ftr="0"/>
  <p:extLst>
    <p:ext uri="{DCECCB84-F9BA-43D5-87BE-67443E8EF086}">
      <p15:sldGuideLst xmlns:p15="http://schemas.microsoft.com/office/powerpoint/2012/main">
        <p15:guide id="1" pos="3840">
          <p15:clr>
            <a:srgbClr val="FBAE40"/>
          </p15:clr>
        </p15:guide>
        <p15:guide id="2" pos="3765">
          <p15:clr>
            <a:srgbClr val="FBAE40"/>
          </p15:clr>
        </p15:guide>
        <p15:guide id="3" pos="3915">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wo Content - High Content">
    <p:spTree>
      <p:nvGrpSpPr>
        <p:cNvPr id="1" name=""/>
        <p:cNvGrpSpPr/>
        <p:nvPr/>
      </p:nvGrpSpPr>
      <p:grpSpPr>
        <a:xfrm>
          <a:off x="0" y="0"/>
          <a:ext cx="0" cy="0"/>
          <a:chOff x="0" y="0"/>
          <a:chExt cx="0" cy="0"/>
        </a:xfrm>
      </p:grpSpPr>
      <p:sp>
        <p:nvSpPr>
          <p:cNvPr id="34" name="Rectangle 2"/>
          <p:cNvSpPr>
            <a:spLocks noGrp="1" noChangeArrowheads="1"/>
          </p:cNvSpPr>
          <p:nvPr>
            <p:ph type="title"/>
          </p:nvPr>
        </p:nvSpPr>
        <p:spPr bwMode="auto">
          <a:xfrm>
            <a:off x="508000" y="712800"/>
            <a:ext cx="11171238" cy="752475"/>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a:defRPr lang="en-GB" dirty="0" smtClean="0"/>
            </a:lvl1pPr>
          </a:lstStyle>
          <a:p>
            <a:pPr lvl="0"/>
            <a:r>
              <a:rPr lang="en-GB"/>
              <a:t>Click to edit Master title style</a:t>
            </a:r>
            <a:endParaRPr lang="en-GB" dirty="0"/>
          </a:p>
        </p:txBody>
      </p:sp>
      <p:sp>
        <p:nvSpPr>
          <p:cNvPr id="10" name="Content Placeholder 14"/>
          <p:cNvSpPr>
            <a:spLocks noGrp="1"/>
          </p:cNvSpPr>
          <p:nvPr>
            <p:ph sz="quarter" idx="13"/>
          </p:nvPr>
        </p:nvSpPr>
        <p:spPr>
          <a:xfrm>
            <a:off x="6215063" y="1528764"/>
            <a:ext cx="5464175" cy="4830762"/>
          </a:xfrm>
        </p:spPr>
        <p:txBody>
          <a:bodyPr/>
          <a:lstStyle>
            <a:lvl1pPr marL="0" indent="0">
              <a:lnSpc>
                <a:spcPct val="140000"/>
              </a:lnSpc>
              <a:spcAft>
                <a:spcPts val="0"/>
              </a:spcAft>
              <a:buClr>
                <a:schemeClr val="accent2"/>
              </a:buClr>
              <a:buSzPct val="85000"/>
              <a:buFont typeface="Wingdings" pitchFamily="2" charset="2"/>
              <a:buNone/>
              <a:defRPr sz="1400"/>
            </a:lvl1pPr>
            <a:lvl2pPr marL="176400" indent="-176400">
              <a:lnSpc>
                <a:spcPct val="140000"/>
              </a:lnSpc>
              <a:spcBef>
                <a:spcPts val="0"/>
              </a:spcBef>
              <a:spcAft>
                <a:spcPts val="0"/>
              </a:spcAft>
              <a:buClr>
                <a:schemeClr val="accent2"/>
              </a:buClr>
              <a:buSzPct val="85000"/>
              <a:buFont typeface="Wingdings" pitchFamily="2" charset="2"/>
              <a:buChar char="n"/>
              <a:defRPr sz="1400"/>
            </a:lvl2pPr>
            <a:lvl3pPr marL="354200" indent="-177800">
              <a:lnSpc>
                <a:spcPct val="140000"/>
              </a:lnSpc>
              <a:spcBef>
                <a:spcPts val="0"/>
              </a:spcBef>
              <a:spcAft>
                <a:spcPts val="0"/>
              </a:spcAft>
              <a:buClr>
                <a:schemeClr val="tx1"/>
              </a:buClr>
              <a:buFont typeface="Wingdings" pitchFamily="2" charset="2"/>
              <a:buChar char="n"/>
              <a:defRPr sz="1400"/>
            </a:lvl3pPr>
            <a:lvl4pPr marL="532000" indent="-177800">
              <a:lnSpc>
                <a:spcPct val="140000"/>
              </a:lnSpc>
              <a:spcBef>
                <a:spcPts val="0"/>
              </a:spcBef>
              <a:spcAft>
                <a:spcPts val="0"/>
              </a:spcAft>
              <a:buClr>
                <a:schemeClr val="tx1"/>
              </a:buClr>
              <a:buFont typeface="Wingdings" pitchFamily="2" charset="2"/>
              <a:buChar char="n"/>
              <a:defRPr sz="1400"/>
            </a:lvl4pPr>
            <a:lvl5pPr marL="684400" indent="-152400">
              <a:lnSpc>
                <a:spcPct val="140000"/>
              </a:lnSpc>
              <a:spcBef>
                <a:spcPts val="0"/>
              </a:spcBef>
              <a:spcAft>
                <a:spcPts val="0"/>
              </a:spcAft>
              <a:buClr>
                <a:schemeClr val="tx1"/>
              </a:buClr>
              <a:buFont typeface="Wingdings" pitchFamily="2" charset="2"/>
              <a:buChar char="n"/>
              <a:defRPr sz="1200"/>
            </a:lvl5pPr>
            <a:lvl6pPr marL="824100" indent="-139700">
              <a:lnSpc>
                <a:spcPct val="140000"/>
              </a:lnSpc>
              <a:spcBef>
                <a:spcPts val="0"/>
              </a:spcBef>
              <a:spcAft>
                <a:spcPts val="0"/>
              </a:spcAft>
              <a:buClr>
                <a:schemeClr val="tx1"/>
              </a:buClr>
              <a:buFont typeface="Wingdings" pitchFamily="2" charset="2"/>
              <a:buChar char="n"/>
              <a:tabLst/>
              <a:defRPr sz="1100"/>
            </a:lvl6pPr>
          </a:lstStyle>
          <a:p>
            <a:pPr lvl="0"/>
            <a:r>
              <a:rPr lang="en-GB"/>
              <a:t>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12" name="Text Placeholder 43"/>
          <p:cNvSpPr>
            <a:spLocks noGrp="1"/>
          </p:cNvSpPr>
          <p:nvPr>
            <p:ph type="body" sz="quarter" idx="11"/>
          </p:nvPr>
        </p:nvSpPr>
        <p:spPr>
          <a:xfrm>
            <a:off x="508000" y="1528762"/>
            <a:ext cx="5468938" cy="4830763"/>
          </a:xfrm>
        </p:spPr>
        <p:txBody>
          <a:bodyPr/>
          <a:lstStyle>
            <a:lvl1pPr marL="0" indent="0">
              <a:lnSpc>
                <a:spcPct val="140000"/>
              </a:lnSpc>
              <a:spcAft>
                <a:spcPts val="0"/>
              </a:spcAft>
              <a:buClr>
                <a:schemeClr val="accent2"/>
              </a:buClr>
              <a:buSzPct val="85000"/>
              <a:buFont typeface="Wingdings" pitchFamily="2" charset="2"/>
              <a:buNone/>
              <a:defRPr sz="1400"/>
            </a:lvl1pPr>
            <a:lvl2pPr marL="176400" indent="-176400">
              <a:lnSpc>
                <a:spcPct val="140000"/>
              </a:lnSpc>
              <a:spcAft>
                <a:spcPts val="0"/>
              </a:spcAft>
              <a:buClr>
                <a:schemeClr val="accent2"/>
              </a:buClr>
              <a:buSzPct val="85000"/>
              <a:buFont typeface="Wingdings" pitchFamily="2" charset="2"/>
              <a:buChar char="n"/>
              <a:defRPr sz="1400"/>
            </a:lvl2pPr>
            <a:lvl3pPr marL="354200" indent="-177800">
              <a:lnSpc>
                <a:spcPct val="140000"/>
              </a:lnSpc>
              <a:spcAft>
                <a:spcPts val="0"/>
              </a:spcAft>
              <a:buClr>
                <a:schemeClr val="tx1"/>
              </a:buClr>
              <a:buFont typeface="Wingdings" pitchFamily="2" charset="2"/>
              <a:buChar char=""/>
              <a:defRPr sz="1400"/>
            </a:lvl3pPr>
            <a:lvl4pPr marL="532000" indent="-177800">
              <a:lnSpc>
                <a:spcPct val="140000"/>
              </a:lnSpc>
              <a:spcAft>
                <a:spcPts val="0"/>
              </a:spcAft>
              <a:buClr>
                <a:schemeClr val="tx1"/>
              </a:buClr>
              <a:buFont typeface="Wingdings" pitchFamily="2" charset="2"/>
              <a:buChar char="n"/>
              <a:defRPr sz="1400"/>
            </a:lvl4pPr>
            <a:lvl5pPr marL="684400" indent="-152400">
              <a:lnSpc>
                <a:spcPct val="140000"/>
              </a:lnSpc>
              <a:spcBef>
                <a:spcPts val="0"/>
              </a:spcBef>
              <a:spcAft>
                <a:spcPts val="0"/>
              </a:spcAft>
              <a:buClr>
                <a:schemeClr val="tx1"/>
              </a:buClr>
              <a:buFont typeface="Wingdings" pitchFamily="2" charset="2"/>
              <a:buChar char="n"/>
              <a:defRPr sz="1200"/>
            </a:lvl5pPr>
            <a:lvl6pPr marL="824100" indent="-139700">
              <a:lnSpc>
                <a:spcPct val="140000"/>
              </a:lnSpc>
              <a:spcBef>
                <a:spcPts val="0"/>
              </a:spcBef>
              <a:spcAft>
                <a:spcPts val="0"/>
              </a:spcAft>
              <a:buClr>
                <a:schemeClr val="tx1"/>
              </a:buClr>
              <a:buFont typeface="Wingdings" pitchFamily="2" charset="2"/>
              <a:buChar char="n"/>
              <a:defRPr sz="1100"/>
            </a:lvl6pPr>
          </a:lstStyle>
          <a:p>
            <a:pPr lvl="0"/>
            <a:r>
              <a:rPr lang="en-GB"/>
              <a:t>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16"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mn-lt"/>
                <a:ea typeface="+mn-ea"/>
                <a:cs typeface="Arial" pitchFamily="34" charset="0"/>
              </a:defRPr>
            </a:lvl1pPr>
          </a:lstStyle>
          <a:p>
            <a:pPr>
              <a:defRPr/>
            </a:pPr>
            <a:r>
              <a:rPr lang="en-GB" noProof="1"/>
              <a:t>Feb 2022</a:t>
            </a:r>
          </a:p>
        </p:txBody>
      </p:sp>
      <p:sp>
        <p:nvSpPr>
          <p:cNvPr id="18"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mn-lt"/>
                <a:cs typeface="Arial" pitchFamily="34" charset="0"/>
              </a:defRPr>
            </a:lvl1pPr>
          </a:lstStyle>
          <a:p>
            <a:fld id="{D32BAE6A-B452-4007-8177-56DD051636F9}" type="slidenum">
              <a:rPr lang="en-GB" noProof="1" dirty="0" smtClean="0"/>
              <a:pPr/>
              <a:t>‹#›</a:t>
            </a:fld>
            <a:endParaRPr lang="en-GB" noProof="1"/>
          </a:p>
        </p:txBody>
      </p:sp>
      <p:sp>
        <p:nvSpPr>
          <p:cNvPr id="20"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mn-lt"/>
                <a:cs typeface="Arial" pitchFamily="34" charset="0"/>
              </a:defRPr>
            </a:lvl1pPr>
          </a:lstStyle>
          <a:p>
            <a:pPr>
              <a:defRPr/>
            </a:pPr>
            <a:r>
              <a:rPr lang="en-GB" noProof="1"/>
              <a:t> </a:t>
            </a:r>
          </a:p>
        </p:txBody>
      </p:sp>
      <p:sp>
        <p:nvSpPr>
          <p:cNvPr id="9" name="TextBox 8" descr="CONFIDENTIAL_TAG_0xFFEE">
            <a:extLst>
              <a:ext uri="{FF2B5EF4-FFF2-40B4-BE49-F238E27FC236}">
                <a16:creationId xmlns:a16="http://schemas.microsoft.com/office/drawing/2014/main" id="{701F68BB-A9CE-4E11-AB8A-8373B0978790}"/>
              </a:ext>
            </a:extLst>
          </p:cNvPr>
          <p:cNvSpPr txBox="1"/>
          <p:nvPr userDrawn="1"/>
        </p:nvSpPr>
        <p:spPr>
          <a:xfrm>
            <a:off x="8457822" y="6481427"/>
            <a:ext cx="1079500" cy="169277"/>
          </a:xfrm>
          <a:prstGeom prst="rect">
            <a:avLst/>
          </a:prstGeom>
          <a:noFill/>
          <a:ln>
            <a:noFill/>
          </a:ln>
          <a:effectLst>
            <a:glow>
              <a:srgbClr val="000000"/>
            </a:glow>
          </a:effectLst>
        </p:spPr>
        <p:txBody>
          <a:bodyPr vert="horz" wrap="square" lIns="0" tIns="0" rIns="0" bIns="4572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chemeClr val="accent2"/>
                </a:solidFill>
                <a:effectLst/>
                <a:uLnTx/>
                <a:uFillTx/>
                <a:latin typeface="ShellMedium" panose="00000600000000000000" pitchFamily="50" charset="0"/>
                <a:ea typeface="+mn-ea"/>
                <a:cs typeface="+mn-cs"/>
              </a:rPr>
              <a:t>RESTRICTED</a:t>
            </a:r>
          </a:p>
        </p:txBody>
      </p:sp>
    </p:spTree>
    <p:extLst>
      <p:ext uri="{BB962C8B-B14F-4D97-AF65-F5344CB8AC3E}">
        <p14:creationId xmlns:p14="http://schemas.microsoft.com/office/powerpoint/2010/main" val="3281433309"/>
      </p:ext>
    </p:extLst>
  </p:cSld>
  <p:clrMapOvr>
    <a:masterClrMapping/>
  </p:clrMapOvr>
  <p:transition/>
  <p:hf hdr="0" ftr="0"/>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 Graphs">
    <p:spTree>
      <p:nvGrpSpPr>
        <p:cNvPr id="1" name=""/>
        <p:cNvGrpSpPr/>
        <p:nvPr/>
      </p:nvGrpSpPr>
      <p:grpSpPr>
        <a:xfrm>
          <a:off x="0" y="0"/>
          <a:ext cx="0" cy="0"/>
          <a:chOff x="0" y="0"/>
          <a:chExt cx="0" cy="0"/>
        </a:xfrm>
      </p:grpSpPr>
      <p:sp>
        <p:nvSpPr>
          <p:cNvPr id="67" name="Content Placeholder 51"/>
          <p:cNvSpPr>
            <a:spLocks noGrp="1"/>
          </p:cNvSpPr>
          <p:nvPr>
            <p:ph sz="quarter" idx="29" hasCustomPrompt="1"/>
          </p:nvPr>
        </p:nvSpPr>
        <p:spPr>
          <a:xfrm>
            <a:off x="509312" y="6201069"/>
            <a:ext cx="5543051" cy="158455"/>
          </a:xfrm>
        </p:spPr>
        <p:txBody>
          <a:bodyPr wrap="square">
            <a:noAutofit/>
          </a:bodyPr>
          <a:lstStyle>
            <a:lvl1pPr>
              <a:defRPr sz="900" cap="none" baseline="0">
                <a:solidFill>
                  <a:schemeClr val="tx1"/>
                </a:solidFill>
                <a:latin typeface="+mn-lt"/>
              </a:defRPr>
            </a:lvl1pPr>
          </a:lstStyle>
          <a:p>
            <a:pPr lvl="0"/>
            <a:r>
              <a:rPr lang="en-GB" dirty="0"/>
              <a:t>Click to edit source</a:t>
            </a:r>
          </a:p>
        </p:txBody>
      </p:sp>
      <p:sp>
        <p:nvSpPr>
          <p:cNvPr id="32" name="Rectangle 2"/>
          <p:cNvSpPr>
            <a:spLocks noGrp="1" noChangeArrowheads="1"/>
          </p:cNvSpPr>
          <p:nvPr>
            <p:ph type="title"/>
          </p:nvPr>
        </p:nvSpPr>
        <p:spPr bwMode="auto">
          <a:xfrm>
            <a:off x="508000" y="712800"/>
            <a:ext cx="11171237" cy="752475"/>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a:defRPr lang="en-GB" noProof="0" dirty="0" smtClean="0"/>
            </a:lvl1pPr>
          </a:lstStyle>
          <a:p>
            <a:pPr lvl="0"/>
            <a:r>
              <a:rPr lang="en-GB" noProof="0"/>
              <a:t>Click to edit Master title style</a:t>
            </a:r>
            <a:endParaRPr lang="en-GB" noProof="0" dirty="0"/>
          </a:p>
        </p:txBody>
      </p:sp>
      <p:sp>
        <p:nvSpPr>
          <p:cNvPr id="39" name="Content Placeholder 51"/>
          <p:cNvSpPr>
            <a:spLocks noGrp="1"/>
          </p:cNvSpPr>
          <p:nvPr>
            <p:ph sz="quarter" idx="45" hasCustomPrompt="1"/>
          </p:nvPr>
        </p:nvSpPr>
        <p:spPr>
          <a:xfrm>
            <a:off x="508000" y="4199574"/>
            <a:ext cx="5468938" cy="238014"/>
          </a:xfrm>
        </p:spPr>
        <p:txBody>
          <a:bodyPr vert="horz" wrap="square" lIns="0" tIns="0" rIns="0" bIns="0" rtlCol="0">
            <a:spAutoFit/>
          </a:bodyPr>
          <a:lstStyle>
            <a:lvl1pPr>
              <a:defRPr lang="nl-NL" sz="1400" kern="1200" baseline="0" dirty="0">
                <a:solidFill>
                  <a:schemeClr val="tx1"/>
                </a:solidFill>
                <a:latin typeface="+mn-lt"/>
                <a:ea typeface="+mn-ea"/>
                <a:cs typeface="+mn-cs"/>
              </a:defRPr>
            </a:lvl1pPr>
          </a:lstStyle>
          <a:p>
            <a:pPr marL="0" lvl="0" indent="0" algn="l" defTabSz="1219170" rtl="0" eaLnBrk="1" latinLnBrk="0" hangingPunct="1">
              <a:lnSpc>
                <a:spcPct val="119000"/>
              </a:lnSpc>
              <a:spcBef>
                <a:spcPts val="0"/>
              </a:spcBef>
              <a:spcAft>
                <a:spcPts val="0"/>
              </a:spcAft>
              <a:buClr>
                <a:srgbClr val="F7D117"/>
              </a:buClr>
              <a:buSzPct val="120000"/>
              <a:buFont typeface="Wingdings" pitchFamily="2" charset="2"/>
              <a:buNone/>
            </a:pPr>
            <a:r>
              <a:rPr lang="en-GB" dirty="0"/>
              <a:t>Click to edit Unit of measure</a:t>
            </a:r>
          </a:p>
        </p:txBody>
      </p:sp>
      <p:sp>
        <p:nvSpPr>
          <p:cNvPr id="40" name="Content Placeholder 51"/>
          <p:cNvSpPr>
            <a:spLocks noGrp="1"/>
          </p:cNvSpPr>
          <p:nvPr>
            <p:ph sz="quarter" idx="46" hasCustomPrompt="1"/>
          </p:nvPr>
        </p:nvSpPr>
        <p:spPr>
          <a:xfrm>
            <a:off x="508000" y="3864611"/>
            <a:ext cx="5468938" cy="269689"/>
          </a:xfrm>
        </p:spPr>
        <p:txBody>
          <a:bodyPr vert="horz" wrap="square" lIns="0" tIns="0" rIns="0" bIns="0" rtlCol="0">
            <a:spAutoFit/>
          </a:bodyPr>
          <a:lstStyle>
            <a:lvl1pPr>
              <a:defRPr lang="nl-NL" sz="1600" kern="1200" cap="none" baseline="0" dirty="0">
                <a:solidFill>
                  <a:schemeClr val="tx1"/>
                </a:solidFill>
                <a:latin typeface="+mj-lt"/>
                <a:ea typeface="+mn-ea"/>
                <a:cs typeface="+mn-cs"/>
              </a:defRPr>
            </a:lvl1pPr>
          </a:lstStyle>
          <a:p>
            <a:pPr marL="0" lvl="0" indent="0" algn="l" defTabSz="1219170" rtl="0" eaLnBrk="1" latinLnBrk="0" hangingPunct="1">
              <a:lnSpc>
                <a:spcPct val="119000"/>
              </a:lnSpc>
              <a:spcBef>
                <a:spcPts val="0"/>
              </a:spcBef>
              <a:spcAft>
                <a:spcPts val="0"/>
              </a:spcAft>
              <a:buClr>
                <a:srgbClr val="F7D117"/>
              </a:buClr>
              <a:buSzPct val="120000"/>
              <a:buFont typeface="Wingdings" pitchFamily="2" charset="2"/>
              <a:buNone/>
            </a:pPr>
            <a:r>
              <a:rPr lang="en-GB" dirty="0"/>
              <a:t>Chart title appears here</a:t>
            </a:r>
          </a:p>
        </p:txBody>
      </p:sp>
      <p:cxnSp>
        <p:nvCxnSpPr>
          <p:cNvPr id="41" name="Straight Connector 40"/>
          <p:cNvCxnSpPr/>
          <p:nvPr userDrawn="1"/>
        </p:nvCxnSpPr>
        <p:spPr>
          <a:xfrm>
            <a:off x="508000" y="4141370"/>
            <a:ext cx="5468938" cy="941"/>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sp>
        <p:nvSpPr>
          <p:cNvPr id="42" name="Chart Placeholder 16"/>
          <p:cNvSpPr>
            <a:spLocks noGrp="1"/>
          </p:cNvSpPr>
          <p:nvPr>
            <p:ph type="chart" sz="quarter" idx="47"/>
          </p:nvPr>
        </p:nvSpPr>
        <p:spPr>
          <a:xfrm>
            <a:off x="508000" y="4456229"/>
            <a:ext cx="5468938" cy="1623641"/>
          </a:xfrm>
        </p:spPr>
        <p:txBody>
          <a:bodyPr>
            <a:normAutofit/>
          </a:bodyPr>
          <a:lstStyle>
            <a:lvl1pPr>
              <a:defRPr sz="1400">
                <a:solidFill>
                  <a:schemeClr val="tx1"/>
                </a:solidFill>
                <a:latin typeface="+mn-lt"/>
              </a:defRPr>
            </a:lvl1pPr>
          </a:lstStyle>
          <a:p>
            <a:r>
              <a:rPr lang="en-GB" dirty="0"/>
              <a:t>Click icon to add chart</a:t>
            </a:r>
          </a:p>
        </p:txBody>
      </p:sp>
      <p:cxnSp>
        <p:nvCxnSpPr>
          <p:cNvPr id="43" name="Straight Connector 42"/>
          <p:cNvCxnSpPr/>
          <p:nvPr userDrawn="1"/>
        </p:nvCxnSpPr>
        <p:spPr>
          <a:xfrm flipV="1">
            <a:off x="508000" y="5966640"/>
            <a:ext cx="5468938" cy="188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99" name="Content Placeholder 51"/>
          <p:cNvSpPr>
            <a:spLocks noGrp="1"/>
          </p:cNvSpPr>
          <p:nvPr>
            <p:ph sz="quarter" idx="54" hasCustomPrompt="1"/>
          </p:nvPr>
        </p:nvSpPr>
        <p:spPr>
          <a:xfrm>
            <a:off x="508000" y="1863726"/>
            <a:ext cx="5468938" cy="238014"/>
          </a:xfrm>
        </p:spPr>
        <p:txBody>
          <a:bodyPr vert="horz" wrap="square" lIns="0" tIns="0" rIns="0" bIns="0" rtlCol="0">
            <a:spAutoFit/>
          </a:bodyPr>
          <a:lstStyle>
            <a:lvl1pPr>
              <a:defRPr lang="nl-NL" sz="1400" kern="1200" baseline="0" dirty="0">
                <a:solidFill>
                  <a:schemeClr val="tx1"/>
                </a:solidFill>
                <a:latin typeface="+mn-lt"/>
                <a:ea typeface="+mn-ea"/>
                <a:cs typeface="+mn-cs"/>
              </a:defRPr>
            </a:lvl1pPr>
          </a:lstStyle>
          <a:p>
            <a:pPr marL="0" lvl="0" indent="0" algn="l" defTabSz="1219170" rtl="0" eaLnBrk="1" latinLnBrk="0" hangingPunct="1">
              <a:lnSpc>
                <a:spcPct val="119000"/>
              </a:lnSpc>
              <a:spcBef>
                <a:spcPts val="0"/>
              </a:spcBef>
              <a:spcAft>
                <a:spcPts val="0"/>
              </a:spcAft>
              <a:buClr>
                <a:srgbClr val="F7D117"/>
              </a:buClr>
              <a:buSzPct val="120000"/>
              <a:buFont typeface="Wingdings" pitchFamily="2" charset="2"/>
              <a:buNone/>
            </a:pPr>
            <a:r>
              <a:rPr lang="en-GB" dirty="0"/>
              <a:t>Click to edit Unit of measure</a:t>
            </a:r>
          </a:p>
        </p:txBody>
      </p:sp>
      <p:sp>
        <p:nvSpPr>
          <p:cNvPr id="100" name="Content Placeholder 51"/>
          <p:cNvSpPr>
            <a:spLocks noGrp="1"/>
          </p:cNvSpPr>
          <p:nvPr>
            <p:ph sz="quarter" idx="55" hasCustomPrompt="1"/>
          </p:nvPr>
        </p:nvSpPr>
        <p:spPr>
          <a:xfrm>
            <a:off x="508000" y="1528763"/>
            <a:ext cx="5468938" cy="269689"/>
          </a:xfrm>
        </p:spPr>
        <p:txBody>
          <a:bodyPr vert="horz" wrap="square" lIns="0" tIns="0" rIns="0" bIns="0" rtlCol="0">
            <a:spAutoFit/>
          </a:bodyPr>
          <a:lstStyle>
            <a:lvl1pPr>
              <a:defRPr lang="nl-NL" sz="1600" kern="1200" cap="none" baseline="0" dirty="0">
                <a:solidFill>
                  <a:schemeClr val="tx1"/>
                </a:solidFill>
                <a:latin typeface="+mj-lt"/>
                <a:ea typeface="+mn-ea"/>
                <a:cs typeface="+mn-cs"/>
              </a:defRPr>
            </a:lvl1pPr>
          </a:lstStyle>
          <a:p>
            <a:pPr marL="0" lvl="0" indent="0" algn="l" defTabSz="1219170" rtl="0" eaLnBrk="1" latinLnBrk="0" hangingPunct="1">
              <a:lnSpc>
                <a:spcPct val="119000"/>
              </a:lnSpc>
              <a:spcBef>
                <a:spcPts val="0"/>
              </a:spcBef>
              <a:spcAft>
                <a:spcPts val="0"/>
              </a:spcAft>
              <a:buClr>
                <a:srgbClr val="F7D117"/>
              </a:buClr>
              <a:buSzPct val="120000"/>
              <a:buFont typeface="Wingdings" pitchFamily="2" charset="2"/>
              <a:buNone/>
            </a:pPr>
            <a:r>
              <a:rPr lang="en-GB" dirty="0"/>
              <a:t>Chart title appears here</a:t>
            </a:r>
          </a:p>
        </p:txBody>
      </p:sp>
      <p:cxnSp>
        <p:nvCxnSpPr>
          <p:cNvPr id="101" name="Straight Connector 100"/>
          <p:cNvCxnSpPr/>
          <p:nvPr userDrawn="1"/>
        </p:nvCxnSpPr>
        <p:spPr>
          <a:xfrm>
            <a:off x="508000" y="1805522"/>
            <a:ext cx="5468938" cy="941"/>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sp>
        <p:nvSpPr>
          <p:cNvPr id="102" name="Chart Placeholder 16"/>
          <p:cNvSpPr>
            <a:spLocks noGrp="1"/>
          </p:cNvSpPr>
          <p:nvPr>
            <p:ph type="chart" sz="quarter" idx="56"/>
          </p:nvPr>
        </p:nvSpPr>
        <p:spPr>
          <a:xfrm>
            <a:off x="508000" y="2120382"/>
            <a:ext cx="5468938" cy="1623641"/>
          </a:xfrm>
        </p:spPr>
        <p:txBody>
          <a:bodyPr>
            <a:normAutofit/>
          </a:bodyPr>
          <a:lstStyle>
            <a:lvl1pPr>
              <a:defRPr sz="1400">
                <a:solidFill>
                  <a:schemeClr val="tx1"/>
                </a:solidFill>
                <a:latin typeface="+mn-lt"/>
              </a:defRPr>
            </a:lvl1pPr>
          </a:lstStyle>
          <a:p>
            <a:r>
              <a:rPr lang="en-GB" dirty="0"/>
              <a:t>Click icon to add chart</a:t>
            </a:r>
          </a:p>
        </p:txBody>
      </p:sp>
      <p:cxnSp>
        <p:nvCxnSpPr>
          <p:cNvPr id="103" name="Straight Connector 102"/>
          <p:cNvCxnSpPr/>
          <p:nvPr userDrawn="1"/>
        </p:nvCxnSpPr>
        <p:spPr>
          <a:xfrm flipV="1">
            <a:off x="508000" y="3732357"/>
            <a:ext cx="5468938" cy="188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104" name="Content Placeholder 51"/>
          <p:cNvSpPr>
            <a:spLocks noGrp="1"/>
          </p:cNvSpPr>
          <p:nvPr>
            <p:ph sz="quarter" idx="57" hasCustomPrompt="1"/>
          </p:nvPr>
        </p:nvSpPr>
        <p:spPr>
          <a:xfrm>
            <a:off x="6215063" y="4199574"/>
            <a:ext cx="5464175" cy="238014"/>
          </a:xfrm>
        </p:spPr>
        <p:txBody>
          <a:bodyPr vert="horz" wrap="square" lIns="0" tIns="0" rIns="0" bIns="0" rtlCol="0">
            <a:spAutoFit/>
          </a:bodyPr>
          <a:lstStyle>
            <a:lvl1pPr>
              <a:defRPr lang="nl-NL" sz="1400" kern="1200" baseline="0" dirty="0">
                <a:solidFill>
                  <a:schemeClr val="tx1"/>
                </a:solidFill>
                <a:latin typeface="+mn-lt"/>
                <a:ea typeface="+mn-ea"/>
                <a:cs typeface="+mn-cs"/>
              </a:defRPr>
            </a:lvl1pPr>
          </a:lstStyle>
          <a:p>
            <a:pPr marL="0" lvl="0" indent="0" algn="l" defTabSz="1219170" rtl="0" eaLnBrk="1" latinLnBrk="0" hangingPunct="1">
              <a:lnSpc>
                <a:spcPct val="119000"/>
              </a:lnSpc>
              <a:spcBef>
                <a:spcPts val="0"/>
              </a:spcBef>
              <a:spcAft>
                <a:spcPts val="0"/>
              </a:spcAft>
              <a:buClr>
                <a:srgbClr val="F7D117"/>
              </a:buClr>
              <a:buSzPct val="120000"/>
              <a:buFont typeface="Wingdings" pitchFamily="2" charset="2"/>
              <a:buNone/>
            </a:pPr>
            <a:r>
              <a:rPr lang="en-GB" dirty="0"/>
              <a:t>Click to edit Unit of measure</a:t>
            </a:r>
          </a:p>
        </p:txBody>
      </p:sp>
      <p:sp>
        <p:nvSpPr>
          <p:cNvPr id="105" name="Content Placeholder 51"/>
          <p:cNvSpPr>
            <a:spLocks noGrp="1"/>
          </p:cNvSpPr>
          <p:nvPr>
            <p:ph sz="quarter" idx="58" hasCustomPrompt="1"/>
          </p:nvPr>
        </p:nvSpPr>
        <p:spPr>
          <a:xfrm>
            <a:off x="6215063" y="3864611"/>
            <a:ext cx="5464175" cy="269689"/>
          </a:xfrm>
        </p:spPr>
        <p:txBody>
          <a:bodyPr vert="horz" wrap="square" lIns="0" tIns="0" rIns="0" bIns="0" rtlCol="0">
            <a:spAutoFit/>
          </a:bodyPr>
          <a:lstStyle>
            <a:lvl1pPr>
              <a:defRPr lang="nl-NL" sz="1600" kern="1200" cap="none" baseline="0" dirty="0">
                <a:solidFill>
                  <a:schemeClr val="tx1"/>
                </a:solidFill>
                <a:latin typeface="+mj-lt"/>
                <a:ea typeface="+mn-ea"/>
                <a:cs typeface="+mn-cs"/>
              </a:defRPr>
            </a:lvl1pPr>
          </a:lstStyle>
          <a:p>
            <a:pPr marL="0" lvl="0" indent="0" algn="l" defTabSz="1219170" rtl="0" eaLnBrk="1" latinLnBrk="0" hangingPunct="1">
              <a:lnSpc>
                <a:spcPct val="119000"/>
              </a:lnSpc>
              <a:spcBef>
                <a:spcPts val="0"/>
              </a:spcBef>
              <a:spcAft>
                <a:spcPts val="0"/>
              </a:spcAft>
              <a:buClr>
                <a:srgbClr val="F7D117"/>
              </a:buClr>
              <a:buSzPct val="120000"/>
              <a:buFont typeface="Wingdings" pitchFamily="2" charset="2"/>
              <a:buNone/>
            </a:pPr>
            <a:r>
              <a:rPr lang="en-GB" dirty="0"/>
              <a:t>Chart title appears here</a:t>
            </a:r>
          </a:p>
        </p:txBody>
      </p:sp>
      <p:cxnSp>
        <p:nvCxnSpPr>
          <p:cNvPr id="106" name="Straight Connector 105"/>
          <p:cNvCxnSpPr/>
          <p:nvPr userDrawn="1"/>
        </p:nvCxnSpPr>
        <p:spPr>
          <a:xfrm>
            <a:off x="6215063" y="4141387"/>
            <a:ext cx="5464175" cy="914"/>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sp>
        <p:nvSpPr>
          <p:cNvPr id="107" name="Chart Placeholder 16"/>
          <p:cNvSpPr>
            <a:spLocks noGrp="1"/>
          </p:cNvSpPr>
          <p:nvPr>
            <p:ph type="chart" sz="quarter" idx="59"/>
          </p:nvPr>
        </p:nvSpPr>
        <p:spPr>
          <a:xfrm>
            <a:off x="6215063" y="4456229"/>
            <a:ext cx="5464175" cy="1623641"/>
          </a:xfrm>
        </p:spPr>
        <p:txBody>
          <a:bodyPr>
            <a:normAutofit/>
          </a:bodyPr>
          <a:lstStyle>
            <a:lvl1pPr>
              <a:defRPr sz="1400">
                <a:solidFill>
                  <a:schemeClr val="tx1"/>
                </a:solidFill>
                <a:latin typeface="+mn-lt"/>
              </a:defRPr>
            </a:lvl1pPr>
          </a:lstStyle>
          <a:p>
            <a:r>
              <a:rPr lang="en-GB" dirty="0"/>
              <a:t>Click icon to add chart</a:t>
            </a:r>
          </a:p>
        </p:txBody>
      </p:sp>
      <p:cxnSp>
        <p:nvCxnSpPr>
          <p:cNvPr id="108" name="Straight Connector 107"/>
          <p:cNvCxnSpPr/>
          <p:nvPr userDrawn="1"/>
        </p:nvCxnSpPr>
        <p:spPr>
          <a:xfrm flipV="1">
            <a:off x="6215063" y="5966657"/>
            <a:ext cx="5464175" cy="1829"/>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109" name="Content Placeholder 51"/>
          <p:cNvSpPr>
            <a:spLocks noGrp="1"/>
          </p:cNvSpPr>
          <p:nvPr>
            <p:ph sz="quarter" idx="60" hasCustomPrompt="1"/>
          </p:nvPr>
        </p:nvSpPr>
        <p:spPr>
          <a:xfrm>
            <a:off x="6215063" y="1863726"/>
            <a:ext cx="5464175" cy="238014"/>
          </a:xfrm>
        </p:spPr>
        <p:txBody>
          <a:bodyPr vert="horz" wrap="square" lIns="0" tIns="0" rIns="0" bIns="0" rtlCol="0">
            <a:spAutoFit/>
          </a:bodyPr>
          <a:lstStyle>
            <a:lvl1pPr>
              <a:defRPr lang="nl-NL" sz="1400" kern="1200" baseline="0" dirty="0">
                <a:solidFill>
                  <a:schemeClr val="tx1"/>
                </a:solidFill>
                <a:latin typeface="+mn-lt"/>
                <a:ea typeface="+mn-ea"/>
                <a:cs typeface="+mn-cs"/>
              </a:defRPr>
            </a:lvl1pPr>
          </a:lstStyle>
          <a:p>
            <a:pPr marL="0" lvl="0" indent="0" algn="l" defTabSz="1219170" rtl="0" eaLnBrk="1" latinLnBrk="0" hangingPunct="1">
              <a:lnSpc>
                <a:spcPct val="119000"/>
              </a:lnSpc>
              <a:spcBef>
                <a:spcPts val="0"/>
              </a:spcBef>
              <a:spcAft>
                <a:spcPts val="0"/>
              </a:spcAft>
              <a:buClr>
                <a:srgbClr val="F7D117"/>
              </a:buClr>
              <a:buSzPct val="120000"/>
              <a:buFont typeface="Wingdings" pitchFamily="2" charset="2"/>
              <a:buNone/>
            </a:pPr>
            <a:r>
              <a:rPr lang="en-GB" dirty="0"/>
              <a:t>Click to edit Unit of measure</a:t>
            </a:r>
          </a:p>
        </p:txBody>
      </p:sp>
      <p:sp>
        <p:nvSpPr>
          <p:cNvPr id="110" name="Content Placeholder 51"/>
          <p:cNvSpPr>
            <a:spLocks noGrp="1"/>
          </p:cNvSpPr>
          <p:nvPr>
            <p:ph sz="quarter" idx="61" hasCustomPrompt="1"/>
          </p:nvPr>
        </p:nvSpPr>
        <p:spPr>
          <a:xfrm>
            <a:off x="6215063" y="1528763"/>
            <a:ext cx="5464175" cy="269689"/>
          </a:xfrm>
        </p:spPr>
        <p:txBody>
          <a:bodyPr vert="horz" wrap="square" lIns="0" tIns="0" rIns="0" bIns="0" rtlCol="0">
            <a:spAutoFit/>
          </a:bodyPr>
          <a:lstStyle>
            <a:lvl1pPr>
              <a:defRPr lang="nl-NL" sz="1600" kern="1200" cap="none" baseline="0" dirty="0">
                <a:solidFill>
                  <a:schemeClr val="tx1"/>
                </a:solidFill>
                <a:latin typeface="+mj-lt"/>
                <a:ea typeface="+mn-ea"/>
                <a:cs typeface="+mn-cs"/>
              </a:defRPr>
            </a:lvl1pPr>
          </a:lstStyle>
          <a:p>
            <a:pPr marL="0" lvl="0" indent="0" algn="l" defTabSz="1219170" rtl="0" eaLnBrk="1" latinLnBrk="0" hangingPunct="1">
              <a:lnSpc>
                <a:spcPct val="119000"/>
              </a:lnSpc>
              <a:spcBef>
                <a:spcPts val="0"/>
              </a:spcBef>
              <a:spcAft>
                <a:spcPts val="0"/>
              </a:spcAft>
              <a:buClr>
                <a:srgbClr val="F7D117"/>
              </a:buClr>
              <a:buSzPct val="120000"/>
              <a:buFont typeface="Wingdings" pitchFamily="2" charset="2"/>
              <a:buNone/>
            </a:pPr>
            <a:r>
              <a:rPr lang="en-GB" dirty="0"/>
              <a:t>Chart title appears here</a:t>
            </a:r>
          </a:p>
        </p:txBody>
      </p:sp>
      <p:cxnSp>
        <p:nvCxnSpPr>
          <p:cNvPr id="111" name="Straight Connector 110"/>
          <p:cNvCxnSpPr/>
          <p:nvPr userDrawn="1"/>
        </p:nvCxnSpPr>
        <p:spPr>
          <a:xfrm>
            <a:off x="6215063" y="1805539"/>
            <a:ext cx="5464175" cy="914"/>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sp>
        <p:nvSpPr>
          <p:cNvPr id="112" name="Chart Placeholder 16"/>
          <p:cNvSpPr>
            <a:spLocks noGrp="1"/>
          </p:cNvSpPr>
          <p:nvPr>
            <p:ph type="chart" sz="quarter" idx="62"/>
          </p:nvPr>
        </p:nvSpPr>
        <p:spPr>
          <a:xfrm>
            <a:off x="6215063" y="2120382"/>
            <a:ext cx="5464175" cy="1623641"/>
          </a:xfrm>
        </p:spPr>
        <p:txBody>
          <a:bodyPr>
            <a:normAutofit/>
          </a:bodyPr>
          <a:lstStyle>
            <a:lvl1pPr>
              <a:defRPr sz="1400">
                <a:solidFill>
                  <a:schemeClr val="tx1"/>
                </a:solidFill>
                <a:latin typeface="+mn-lt"/>
              </a:defRPr>
            </a:lvl1pPr>
          </a:lstStyle>
          <a:p>
            <a:r>
              <a:rPr lang="en-GB" dirty="0"/>
              <a:t>Click icon to add chart</a:t>
            </a:r>
          </a:p>
        </p:txBody>
      </p:sp>
      <p:cxnSp>
        <p:nvCxnSpPr>
          <p:cNvPr id="113" name="Straight Connector 112"/>
          <p:cNvCxnSpPr/>
          <p:nvPr userDrawn="1"/>
        </p:nvCxnSpPr>
        <p:spPr>
          <a:xfrm>
            <a:off x="6089108" y="3730543"/>
            <a:ext cx="5265195" cy="2448"/>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29"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mn-lt"/>
                <a:ea typeface="+mn-ea"/>
                <a:cs typeface="Arial" pitchFamily="34" charset="0"/>
              </a:defRPr>
            </a:lvl1pPr>
          </a:lstStyle>
          <a:p>
            <a:pPr>
              <a:defRPr/>
            </a:pPr>
            <a:r>
              <a:rPr lang="en-GB" noProof="1"/>
              <a:t>Feb 2022</a:t>
            </a:r>
          </a:p>
        </p:txBody>
      </p:sp>
      <p:sp>
        <p:nvSpPr>
          <p:cNvPr id="36"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mn-lt"/>
                <a:cs typeface="Arial" pitchFamily="34" charset="0"/>
              </a:defRPr>
            </a:lvl1pPr>
          </a:lstStyle>
          <a:p>
            <a:fld id="{D32BAE6A-B452-4007-8177-56DD051636F9}" type="slidenum">
              <a:rPr lang="en-GB" noProof="1" dirty="0" smtClean="0"/>
              <a:pPr/>
              <a:t>‹#›</a:t>
            </a:fld>
            <a:endParaRPr lang="en-GB" noProof="1"/>
          </a:p>
        </p:txBody>
      </p:sp>
      <p:sp>
        <p:nvSpPr>
          <p:cNvPr id="38"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mn-lt"/>
                <a:cs typeface="Arial" pitchFamily="34" charset="0"/>
              </a:defRPr>
            </a:lvl1pPr>
          </a:lstStyle>
          <a:p>
            <a:pPr>
              <a:defRPr/>
            </a:pPr>
            <a:r>
              <a:rPr lang="en-GB" noProof="1"/>
              <a:t> </a:t>
            </a:r>
          </a:p>
        </p:txBody>
      </p:sp>
      <p:sp>
        <p:nvSpPr>
          <p:cNvPr id="28" name="TextBox 27" descr="CONFIDENTIAL_TAG_0xFFEE">
            <a:extLst>
              <a:ext uri="{FF2B5EF4-FFF2-40B4-BE49-F238E27FC236}">
                <a16:creationId xmlns:a16="http://schemas.microsoft.com/office/drawing/2014/main" id="{D8FC0DFA-43AB-4864-A470-1AA1CDD7F0EE}"/>
              </a:ext>
            </a:extLst>
          </p:cNvPr>
          <p:cNvSpPr txBox="1"/>
          <p:nvPr userDrawn="1"/>
        </p:nvSpPr>
        <p:spPr>
          <a:xfrm>
            <a:off x="8457822" y="6481427"/>
            <a:ext cx="1079500" cy="169277"/>
          </a:xfrm>
          <a:prstGeom prst="rect">
            <a:avLst/>
          </a:prstGeom>
          <a:noFill/>
          <a:ln>
            <a:noFill/>
          </a:ln>
          <a:effectLst>
            <a:glow>
              <a:srgbClr val="000000"/>
            </a:glow>
          </a:effectLst>
        </p:spPr>
        <p:txBody>
          <a:bodyPr vert="horz" wrap="square" lIns="0" tIns="0" rIns="0" bIns="4572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chemeClr val="accent2"/>
                </a:solidFill>
                <a:effectLst/>
                <a:uLnTx/>
                <a:uFillTx/>
                <a:latin typeface="ShellMedium" panose="00000600000000000000" pitchFamily="50" charset="0"/>
                <a:ea typeface="+mn-ea"/>
                <a:cs typeface="+mn-cs"/>
              </a:rPr>
              <a:t>RESTRICTED</a:t>
            </a:r>
          </a:p>
        </p:txBody>
      </p:sp>
    </p:spTree>
    <p:extLst>
      <p:ext uri="{BB962C8B-B14F-4D97-AF65-F5344CB8AC3E}">
        <p14:creationId xmlns:p14="http://schemas.microsoft.com/office/powerpoint/2010/main" val="1096503273"/>
      </p:ext>
    </p:extLst>
  </p:cSld>
  <p:clrMapOvr>
    <a:masterClrMapping/>
  </p:clrMapOvr>
  <p:transition/>
  <p:hf hdr="0" ftr="0"/>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26" name="Rectangle 25"/>
          <p:cNvSpPr/>
          <p:nvPr userDrawn="1"/>
        </p:nvSpPr>
        <p:spPr bwMode="gray">
          <a:xfrm>
            <a:off x="1" y="4313784"/>
            <a:ext cx="12192000" cy="2544215"/>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bg1"/>
              </a:solidFill>
            </a:endParaRPr>
          </a:p>
        </p:txBody>
      </p:sp>
      <p:sp>
        <p:nvSpPr>
          <p:cNvPr id="27" name="Rectangle 26" descr="&lt;Shell Yellow Bar&gt;" title="&lt;Shell Yellow Bar&gt;"/>
          <p:cNvSpPr/>
          <p:nvPr userDrawn="1"/>
        </p:nvSpPr>
        <p:spPr bwMode="gray">
          <a:xfrm>
            <a:off x="761993" y="1524000"/>
            <a:ext cx="1269984" cy="75600"/>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18" name="Title 1"/>
          <p:cNvSpPr>
            <a:spLocks noGrp="1"/>
          </p:cNvSpPr>
          <p:nvPr>
            <p:ph type="title"/>
          </p:nvPr>
        </p:nvSpPr>
        <p:spPr>
          <a:xfrm>
            <a:off x="763200" y="2636980"/>
            <a:ext cx="6397451" cy="1362075"/>
          </a:xfrm>
          <a:prstGeom prst="rect">
            <a:avLst/>
          </a:prstGeom>
        </p:spPr>
        <p:txBody>
          <a:bodyPr lIns="0" tIns="0" rIns="0" bIns="0"/>
          <a:lstStyle>
            <a:lvl1pPr algn="l">
              <a:defRPr sz="1400" b="0" cap="none" baseline="0">
                <a:solidFill>
                  <a:schemeClr val="tx1"/>
                </a:solidFill>
                <a:latin typeface="+mj-lt"/>
              </a:defRPr>
            </a:lvl1pPr>
          </a:lstStyle>
          <a:p>
            <a:r>
              <a:rPr lang="en-GB"/>
              <a:t>Click to edit Master title style</a:t>
            </a:r>
            <a:endParaRPr lang="en-GB" dirty="0"/>
          </a:p>
        </p:txBody>
      </p:sp>
      <p:sp>
        <p:nvSpPr>
          <p:cNvPr id="25" name="Text Placeholder 2"/>
          <p:cNvSpPr>
            <a:spLocks noGrp="1"/>
          </p:cNvSpPr>
          <p:nvPr>
            <p:ph type="body" idx="1"/>
          </p:nvPr>
        </p:nvSpPr>
        <p:spPr>
          <a:xfrm>
            <a:off x="763200" y="1696947"/>
            <a:ext cx="6397451" cy="821230"/>
          </a:xfrm>
          <a:prstGeom prst="rect">
            <a:avLst/>
          </a:prstGeom>
        </p:spPr>
        <p:txBody>
          <a:bodyPr lIns="0" tIns="0" rIns="0" bIns="0" anchor="t" anchorCtr="0"/>
          <a:lstStyle>
            <a:lvl1pPr marL="0" indent="0">
              <a:lnSpc>
                <a:spcPct val="100000"/>
              </a:lnSpc>
              <a:spcAft>
                <a:spcPts val="0"/>
              </a:spcAft>
              <a:buNone/>
              <a:defRPr sz="2800" b="0" cap="none" baseline="0">
                <a:solidFill>
                  <a:schemeClr val="tx1"/>
                </a:solidFill>
                <a:latin typeface="+mj-lt"/>
              </a:defRPr>
            </a:lvl1pPr>
            <a:lvl2pPr marL="609585" indent="0">
              <a:buNone/>
              <a:defRPr sz="2400"/>
            </a:lvl2pPr>
            <a:lvl3pPr marL="1219170" indent="0">
              <a:buNone/>
              <a:defRPr sz="2133"/>
            </a:lvl3pPr>
            <a:lvl4pPr marL="1828754" indent="0">
              <a:buNone/>
              <a:defRPr sz="1867"/>
            </a:lvl4pPr>
            <a:lvl5pPr marL="2438339" indent="0">
              <a:buNone/>
              <a:defRPr sz="1867"/>
            </a:lvl5pPr>
            <a:lvl6pPr marL="3047924" indent="0">
              <a:buNone/>
              <a:defRPr sz="1867"/>
            </a:lvl6pPr>
            <a:lvl7pPr marL="3657509" indent="0">
              <a:buNone/>
              <a:defRPr sz="1867"/>
            </a:lvl7pPr>
            <a:lvl8pPr marL="4267093" indent="0">
              <a:buNone/>
              <a:defRPr sz="1867"/>
            </a:lvl8pPr>
            <a:lvl9pPr marL="4876678" indent="0">
              <a:buNone/>
              <a:defRPr sz="1867"/>
            </a:lvl9pPr>
          </a:lstStyle>
          <a:p>
            <a:pPr lvl="0"/>
            <a:r>
              <a:rPr lang="en-GB"/>
              <a:t>Edit Master text styles</a:t>
            </a:r>
            <a:endParaRPr lang="en-GB" dirty="0"/>
          </a:p>
        </p:txBody>
      </p:sp>
      <p:sp>
        <p:nvSpPr>
          <p:cNvPr id="34" name="Text Placeholder 13"/>
          <p:cNvSpPr>
            <a:spLocks noGrp="1"/>
          </p:cNvSpPr>
          <p:nvPr>
            <p:ph type="body" sz="quarter" idx="13" hasCustomPrompt="1"/>
          </p:nvPr>
        </p:nvSpPr>
        <p:spPr bwMode="gray">
          <a:xfrm>
            <a:off x="7402833" y="1924112"/>
            <a:ext cx="4274842" cy="2930523"/>
          </a:xfrm>
          <a:prstGeom prst="rect">
            <a:avLst/>
          </a:prstGeom>
        </p:spPr>
        <p:txBody>
          <a:bodyPr lIns="0" tIns="0" rIns="0" bIns="0"/>
          <a:lstStyle>
            <a:lvl1pPr marL="0" algn="r" defTabSz="1219170" rtl="0" eaLnBrk="1" latinLnBrk="0" hangingPunct="1">
              <a:lnSpc>
                <a:spcPct val="100000"/>
              </a:lnSpc>
              <a:buClr>
                <a:srgbClr val="DD1D21"/>
              </a:buClr>
              <a:buSzPct val="85000"/>
              <a:buNone/>
              <a:tabLst>
                <a:tab pos="1081088" algn="l"/>
              </a:tabLst>
              <a:defRPr lang="en-GB" sz="20000" kern="10000" spc="-1000" baseline="0" dirty="0">
                <a:ln w="3175">
                  <a:noFill/>
                </a:ln>
                <a:solidFill>
                  <a:schemeClr val="accent1"/>
                </a:solidFill>
                <a:latin typeface="Futura Bold"/>
                <a:ea typeface="Arial" charset="0"/>
                <a:cs typeface="Futura Bold"/>
              </a:defRPr>
            </a:lvl1pPr>
          </a:lstStyle>
          <a:p>
            <a:pPr lvl="0"/>
            <a:r>
              <a:rPr lang="en-GB" dirty="0"/>
              <a:t>0.0</a:t>
            </a:r>
          </a:p>
        </p:txBody>
      </p:sp>
      <p:sp>
        <p:nvSpPr>
          <p:cNvPr id="14"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mn-lt"/>
                <a:ea typeface="+mn-ea"/>
                <a:cs typeface="Arial" pitchFamily="34" charset="0"/>
              </a:defRPr>
            </a:lvl1pPr>
          </a:lstStyle>
          <a:p>
            <a:pPr>
              <a:defRPr/>
            </a:pPr>
            <a:r>
              <a:rPr lang="en-GB" noProof="1"/>
              <a:t>Feb 2022</a:t>
            </a:r>
          </a:p>
        </p:txBody>
      </p:sp>
      <p:sp>
        <p:nvSpPr>
          <p:cNvPr id="15" name="Text Box 11" descr="&lt;COMPANY_NAME&gt;{18.70866,264.5669,509.3857,40.33535}"/>
          <p:cNvSpPr txBox="1">
            <a:spLocks noChangeArrowheads="1"/>
          </p:cNvSpPr>
          <p:nvPr userDrawn="1"/>
        </p:nvSpPr>
        <p:spPr bwMode="auto">
          <a:xfrm>
            <a:off x="512259" y="6469199"/>
            <a:ext cx="3360000" cy="237600"/>
          </a:xfrm>
          <a:prstGeom prst="rect">
            <a:avLst/>
          </a:prstGeom>
          <a:noFill/>
          <a:ln w="9525" algn="ctr">
            <a:noFill/>
            <a:miter lim="800000"/>
            <a:headEnd/>
            <a:tailEnd/>
          </a:ln>
          <a:effectLst/>
        </p:spPr>
        <p:txBody>
          <a:bodyPr wrap="none" lIns="0" tIns="0" rIns="0" anchor="t" anchorCtr="0">
            <a:noAutofit/>
          </a:bodyPr>
          <a:lstStyle/>
          <a:p>
            <a:pPr>
              <a:defRPr/>
            </a:pPr>
            <a:r>
              <a:rPr lang="en-SG" sz="850" noProof="1">
                <a:solidFill>
                  <a:schemeClr val="tx1"/>
                </a:solidFill>
                <a:latin typeface="+mn-lt"/>
                <a:cs typeface="Arial" pitchFamily="34" charset="0"/>
              </a:rPr>
              <a:t>Copyright of Shell International B.V.</a:t>
            </a:r>
            <a:endParaRPr lang="en-GB" sz="850" noProof="1">
              <a:solidFill>
                <a:schemeClr val="tx1"/>
              </a:solidFill>
              <a:latin typeface="+mn-lt"/>
              <a:cs typeface="Arial" pitchFamily="34" charset="0"/>
            </a:endParaRPr>
          </a:p>
        </p:txBody>
      </p:sp>
      <p:sp>
        <p:nvSpPr>
          <p:cNvPr id="21"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mn-lt"/>
                <a:cs typeface="Arial" pitchFamily="34" charset="0"/>
              </a:defRPr>
            </a:lvl1pPr>
          </a:lstStyle>
          <a:p>
            <a:fld id="{D32BAE6A-B452-4007-8177-56DD051636F9}" type="slidenum">
              <a:rPr lang="en-GB" noProof="1" smtClean="0"/>
              <a:pPr/>
              <a:t>‹#›</a:t>
            </a:fld>
            <a:endParaRPr lang="en-GB" noProof="1"/>
          </a:p>
        </p:txBody>
      </p:sp>
      <p:sp>
        <p:nvSpPr>
          <p:cNvPr id="22"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mn-lt"/>
                <a:cs typeface="Arial" pitchFamily="34" charset="0"/>
              </a:defRPr>
            </a:lvl1pPr>
          </a:lstStyle>
          <a:p>
            <a:pPr>
              <a:defRPr/>
            </a:pPr>
            <a:r>
              <a:rPr lang="en-GB" noProof="1"/>
              <a:t> </a:t>
            </a:r>
          </a:p>
        </p:txBody>
      </p:sp>
      <p:sp>
        <p:nvSpPr>
          <p:cNvPr id="12" name="TextBox 11" descr="CONFIDENTIAL_TAG_0xFFEE">
            <a:extLst>
              <a:ext uri="{FF2B5EF4-FFF2-40B4-BE49-F238E27FC236}">
                <a16:creationId xmlns:a16="http://schemas.microsoft.com/office/drawing/2014/main" id="{C3D23749-C761-480B-9813-7C0ADAF873DC}"/>
              </a:ext>
            </a:extLst>
          </p:cNvPr>
          <p:cNvSpPr txBox="1"/>
          <p:nvPr userDrawn="1"/>
        </p:nvSpPr>
        <p:spPr>
          <a:xfrm>
            <a:off x="8457822" y="6481427"/>
            <a:ext cx="1079500" cy="169277"/>
          </a:xfrm>
          <a:prstGeom prst="rect">
            <a:avLst/>
          </a:prstGeom>
          <a:noFill/>
          <a:ln>
            <a:noFill/>
          </a:ln>
          <a:effectLst>
            <a:glow>
              <a:srgbClr val="000000"/>
            </a:glow>
          </a:effectLst>
        </p:spPr>
        <p:txBody>
          <a:bodyPr vert="horz" wrap="square" lIns="0" tIns="0" rIns="0" bIns="4572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chemeClr val="accent2"/>
                </a:solidFill>
                <a:effectLst/>
                <a:uLnTx/>
                <a:uFillTx/>
                <a:latin typeface="ShellMedium" panose="00000600000000000000" pitchFamily="50" charset="0"/>
                <a:ea typeface="+mn-ea"/>
                <a:cs typeface="+mn-cs"/>
              </a:rPr>
              <a:t>RESTRICTED</a:t>
            </a:r>
          </a:p>
        </p:txBody>
      </p:sp>
    </p:spTree>
    <p:extLst>
      <p:ext uri="{BB962C8B-B14F-4D97-AF65-F5344CB8AC3E}">
        <p14:creationId xmlns:p14="http://schemas.microsoft.com/office/powerpoint/2010/main" val="824629453"/>
      </p:ext>
    </p:extLst>
  </p:cSld>
  <p:clrMapOvr>
    <a:masterClrMapping/>
  </p:clrMapOvr>
  <p:transition/>
  <p:hf hdr="0" ftr="0"/>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Section Header with Image">
    <p:spTree>
      <p:nvGrpSpPr>
        <p:cNvPr id="1" name=""/>
        <p:cNvGrpSpPr/>
        <p:nvPr/>
      </p:nvGrpSpPr>
      <p:grpSpPr>
        <a:xfrm>
          <a:off x="0" y="0"/>
          <a:ext cx="0" cy="0"/>
          <a:chOff x="0" y="0"/>
          <a:chExt cx="0" cy="0"/>
        </a:xfrm>
      </p:grpSpPr>
      <p:grpSp>
        <p:nvGrpSpPr>
          <p:cNvPr id="2" name="Group 1"/>
          <p:cNvGrpSpPr/>
          <p:nvPr userDrawn="1"/>
        </p:nvGrpSpPr>
        <p:grpSpPr bwMode="gray">
          <a:xfrm>
            <a:off x="761993" y="3556002"/>
            <a:ext cx="6858000" cy="2540001"/>
            <a:chOff x="761993" y="3556002"/>
            <a:chExt cx="6858000" cy="2540001"/>
          </a:xfrm>
        </p:grpSpPr>
        <p:sp>
          <p:nvSpPr>
            <p:cNvPr id="16" name="Rectangle 15"/>
            <p:cNvSpPr/>
            <p:nvPr userDrawn="1"/>
          </p:nvSpPr>
          <p:spPr bwMode="gray">
            <a:xfrm>
              <a:off x="761993" y="3556002"/>
              <a:ext cx="6858000" cy="2540001"/>
            </a:xfrm>
            <a:prstGeom prst="rect">
              <a:avLst/>
            </a:prstGeom>
            <a:solidFill>
              <a:srgbClr val="FFFFFF"/>
            </a:solidFill>
            <a:ln w="3175">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28" name="Rectangle 27" descr="&lt;Shell Yellow Bar&gt;" title="&lt;Shell Yellow Bar&gt;"/>
            <p:cNvSpPr/>
            <p:nvPr userDrawn="1"/>
          </p:nvSpPr>
          <p:spPr bwMode="gray">
            <a:xfrm>
              <a:off x="1145875" y="3818708"/>
              <a:ext cx="1269984" cy="76200"/>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tx1"/>
                </a:solidFill>
              </a:endParaRPr>
            </a:p>
          </p:txBody>
        </p:sp>
      </p:grpSp>
      <p:sp>
        <p:nvSpPr>
          <p:cNvPr id="32" name="Rectangle 31"/>
          <p:cNvSpPr/>
          <p:nvPr userDrawn="1"/>
        </p:nvSpPr>
        <p:spPr bwMode="white">
          <a:xfrm>
            <a:off x="501606" y="488935"/>
            <a:ext cx="1311092" cy="11880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mn-lt"/>
                <a:cs typeface="Arial" pitchFamily="34" charset="0"/>
              </a:defRPr>
            </a:lvl1pPr>
          </a:lstStyle>
          <a:p>
            <a:fld id="{D32BAE6A-B452-4007-8177-56DD051636F9}" type="slidenum">
              <a:rPr lang="en-GB" noProof="1" dirty="0" smtClean="0"/>
              <a:pPr/>
              <a:t>‹#›</a:t>
            </a:fld>
            <a:endParaRPr lang="en-GB" noProof="1"/>
          </a:p>
        </p:txBody>
      </p:sp>
      <p:sp>
        <p:nvSpPr>
          <p:cNvPr id="22"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mn-lt"/>
                <a:cs typeface="Arial" pitchFamily="34" charset="0"/>
              </a:defRPr>
            </a:lvl1pPr>
          </a:lstStyle>
          <a:p>
            <a:pPr>
              <a:defRPr/>
            </a:pPr>
            <a:r>
              <a:rPr lang="en-GB" noProof="1"/>
              <a:t> </a:t>
            </a:r>
          </a:p>
        </p:txBody>
      </p:sp>
      <p:sp>
        <p:nvSpPr>
          <p:cNvPr id="13" name="Picture Placeholder 2"/>
          <p:cNvSpPr>
            <a:spLocks noGrp="1"/>
          </p:cNvSpPr>
          <p:nvPr>
            <p:ph type="pic" sz="quarter" idx="12"/>
          </p:nvPr>
        </p:nvSpPr>
        <p:spPr bwMode="auto">
          <a:xfrm>
            <a:off x="0" y="1"/>
            <a:ext cx="12194723" cy="4866892"/>
          </a:xfrm>
          <a:custGeom>
            <a:avLst/>
            <a:gdLst>
              <a:gd name="connsiteX0" fmla="*/ 0 w 12192000"/>
              <a:gd name="connsiteY0" fmla="*/ 0 h 4854636"/>
              <a:gd name="connsiteX1" fmla="*/ 12192000 w 12192000"/>
              <a:gd name="connsiteY1" fmla="*/ 0 h 4854636"/>
              <a:gd name="connsiteX2" fmla="*/ 12192000 w 12192000"/>
              <a:gd name="connsiteY2" fmla="*/ 4854636 h 4854636"/>
              <a:gd name="connsiteX3" fmla="*/ 0 w 12192000"/>
              <a:gd name="connsiteY3" fmla="*/ 4854636 h 4854636"/>
              <a:gd name="connsiteX4" fmla="*/ 0 w 12192000"/>
              <a:gd name="connsiteY4" fmla="*/ 0 h 4854636"/>
              <a:gd name="connsiteX0" fmla="*/ 0 w 12192000"/>
              <a:gd name="connsiteY0" fmla="*/ 0 h 4854636"/>
              <a:gd name="connsiteX1" fmla="*/ 12192000 w 12192000"/>
              <a:gd name="connsiteY1" fmla="*/ 0 h 4854636"/>
              <a:gd name="connsiteX2" fmla="*/ 12192000 w 12192000"/>
              <a:gd name="connsiteY2" fmla="*/ 4854636 h 4854636"/>
              <a:gd name="connsiteX3" fmla="*/ 592282 w 12192000"/>
              <a:gd name="connsiteY3" fmla="*/ 4842164 h 4854636"/>
              <a:gd name="connsiteX4" fmla="*/ 0 w 12192000"/>
              <a:gd name="connsiteY4" fmla="*/ 4854636 h 4854636"/>
              <a:gd name="connsiteX5" fmla="*/ 0 w 12192000"/>
              <a:gd name="connsiteY5" fmla="*/ 0 h 4854636"/>
              <a:gd name="connsiteX0" fmla="*/ 0 w 12192000"/>
              <a:gd name="connsiteY0" fmla="*/ 0 h 4888026"/>
              <a:gd name="connsiteX1" fmla="*/ 12192000 w 12192000"/>
              <a:gd name="connsiteY1" fmla="*/ 0 h 4888026"/>
              <a:gd name="connsiteX2" fmla="*/ 12192000 w 12192000"/>
              <a:gd name="connsiteY2" fmla="*/ 4854636 h 4888026"/>
              <a:gd name="connsiteX3" fmla="*/ 592282 w 12192000"/>
              <a:gd name="connsiteY3" fmla="*/ 4842164 h 4888026"/>
              <a:gd name="connsiteX4" fmla="*/ 0 w 12192000"/>
              <a:gd name="connsiteY4" fmla="*/ 4854636 h 4888026"/>
              <a:gd name="connsiteX5" fmla="*/ 0 w 12192000"/>
              <a:gd name="connsiteY5" fmla="*/ 0 h 4888026"/>
              <a:gd name="connsiteX0" fmla="*/ 0 w 12192000"/>
              <a:gd name="connsiteY0" fmla="*/ 0 h 4888026"/>
              <a:gd name="connsiteX1" fmla="*/ 12192000 w 12192000"/>
              <a:gd name="connsiteY1" fmla="*/ 0 h 4888026"/>
              <a:gd name="connsiteX2" fmla="*/ 12192000 w 12192000"/>
              <a:gd name="connsiteY2" fmla="*/ 4854636 h 4888026"/>
              <a:gd name="connsiteX3" fmla="*/ 841664 w 12192000"/>
              <a:gd name="connsiteY3" fmla="*/ 2909455 h 4888026"/>
              <a:gd name="connsiteX4" fmla="*/ 592282 w 12192000"/>
              <a:gd name="connsiteY4" fmla="*/ 4842164 h 4888026"/>
              <a:gd name="connsiteX5" fmla="*/ 0 w 12192000"/>
              <a:gd name="connsiteY5" fmla="*/ 4854636 h 4888026"/>
              <a:gd name="connsiteX6" fmla="*/ 0 w 12192000"/>
              <a:gd name="connsiteY6" fmla="*/ 0 h 4888026"/>
              <a:gd name="connsiteX0" fmla="*/ 0 w 12192000"/>
              <a:gd name="connsiteY0" fmla="*/ 0 h 4982265"/>
              <a:gd name="connsiteX1" fmla="*/ 12192000 w 12192000"/>
              <a:gd name="connsiteY1" fmla="*/ 0 h 4982265"/>
              <a:gd name="connsiteX2" fmla="*/ 12192000 w 12192000"/>
              <a:gd name="connsiteY2" fmla="*/ 4854636 h 4982265"/>
              <a:gd name="connsiteX3" fmla="*/ 7606145 w 12192000"/>
              <a:gd name="connsiteY3" fmla="*/ 3543300 h 4982265"/>
              <a:gd name="connsiteX4" fmla="*/ 841664 w 12192000"/>
              <a:gd name="connsiteY4" fmla="*/ 2909455 h 4982265"/>
              <a:gd name="connsiteX5" fmla="*/ 592282 w 12192000"/>
              <a:gd name="connsiteY5" fmla="*/ 4842164 h 4982265"/>
              <a:gd name="connsiteX6" fmla="*/ 0 w 12192000"/>
              <a:gd name="connsiteY6" fmla="*/ 4854636 h 4982265"/>
              <a:gd name="connsiteX7" fmla="*/ 0 w 12192000"/>
              <a:gd name="connsiteY7" fmla="*/ 0 h 4982265"/>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592282 w 12192000"/>
              <a:gd name="connsiteY6" fmla="*/ 4842164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42164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42164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42164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61702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46071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48146 w 12192000"/>
              <a:gd name="connsiteY5" fmla="*/ 3564082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54970 w 12192000"/>
              <a:gd name="connsiteY5" fmla="*/ 3547023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54970 w 12192000"/>
              <a:gd name="connsiteY5" fmla="*/ 3547023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54970 w 12192000"/>
              <a:gd name="connsiteY5" fmla="*/ 3547023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54970 w 12192000"/>
              <a:gd name="connsiteY5" fmla="*/ 3547023 h 5111319"/>
              <a:gd name="connsiteX6" fmla="*/ 760313 w 12192000"/>
              <a:gd name="connsiteY6" fmla="*/ 4857795 h 5111319"/>
              <a:gd name="connsiteX7" fmla="*/ 0 w 12192000"/>
              <a:gd name="connsiteY7" fmla="*/ 4854636 h 5111319"/>
              <a:gd name="connsiteX8" fmla="*/ 0 w 12192000"/>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2695 w 12194382"/>
              <a:gd name="connsiteY6" fmla="*/ 4857795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9839 w 12194382"/>
              <a:gd name="connsiteY6" fmla="*/ 4838792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9839 w 12194382"/>
              <a:gd name="connsiteY6" fmla="*/ 4838792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9839 w 12194382"/>
              <a:gd name="connsiteY6" fmla="*/ 4838792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872233 w 12194382"/>
              <a:gd name="connsiteY6" fmla="*/ 4872048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2695 w 12194382"/>
              <a:gd name="connsiteY6" fmla="*/ 4845920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20433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20433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20433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82443"/>
              <a:gd name="connsiteX1" fmla="*/ 12194382 w 12194382"/>
              <a:gd name="connsiteY1" fmla="*/ 0 h 5182443"/>
              <a:gd name="connsiteX2" fmla="*/ 12194382 w 12194382"/>
              <a:gd name="connsiteY2" fmla="*/ 4854636 h 5182443"/>
              <a:gd name="connsiteX3" fmla="*/ 7623248 w 12194382"/>
              <a:gd name="connsiteY3" fmla="*/ 4843680 h 5182443"/>
              <a:gd name="connsiteX4" fmla="*/ 7620433 w 12194382"/>
              <a:gd name="connsiteY4" fmla="*/ 3543300 h 5182443"/>
              <a:gd name="connsiteX5" fmla="*/ 762115 w 12194382"/>
              <a:gd name="connsiteY5" fmla="*/ 3547023 h 5182443"/>
              <a:gd name="connsiteX6" fmla="*/ 762695 w 12194382"/>
              <a:gd name="connsiteY6" fmla="*/ 4850671 h 5182443"/>
              <a:gd name="connsiteX7" fmla="*/ 0 w 12194382"/>
              <a:gd name="connsiteY7" fmla="*/ 4847509 h 5182443"/>
              <a:gd name="connsiteX8" fmla="*/ 2382 w 12194382"/>
              <a:gd name="connsiteY8" fmla="*/ 0 h 5182443"/>
              <a:gd name="connsiteX0" fmla="*/ 2382 w 12194382"/>
              <a:gd name="connsiteY0" fmla="*/ 0 h 5128150"/>
              <a:gd name="connsiteX1" fmla="*/ 12194382 w 12194382"/>
              <a:gd name="connsiteY1" fmla="*/ 0 h 5128150"/>
              <a:gd name="connsiteX2" fmla="*/ 12194382 w 12194382"/>
              <a:gd name="connsiteY2" fmla="*/ 4854636 h 5128150"/>
              <a:gd name="connsiteX3" fmla="*/ 7623248 w 12194382"/>
              <a:gd name="connsiteY3" fmla="*/ 4843680 h 5128150"/>
              <a:gd name="connsiteX4" fmla="*/ 7620433 w 12194382"/>
              <a:gd name="connsiteY4" fmla="*/ 3543300 h 5128150"/>
              <a:gd name="connsiteX5" fmla="*/ 762115 w 12194382"/>
              <a:gd name="connsiteY5" fmla="*/ 3547023 h 5128150"/>
              <a:gd name="connsiteX6" fmla="*/ 762695 w 12194382"/>
              <a:gd name="connsiteY6" fmla="*/ 4850671 h 5128150"/>
              <a:gd name="connsiteX7" fmla="*/ 0 w 12194382"/>
              <a:gd name="connsiteY7" fmla="*/ 4847509 h 5128150"/>
              <a:gd name="connsiteX8" fmla="*/ 2382 w 12194382"/>
              <a:gd name="connsiteY8" fmla="*/ 0 h 5128150"/>
              <a:gd name="connsiteX0" fmla="*/ 2382 w 12194382"/>
              <a:gd name="connsiteY0" fmla="*/ 0 h 5128150"/>
              <a:gd name="connsiteX1" fmla="*/ 12194382 w 12194382"/>
              <a:gd name="connsiteY1" fmla="*/ 0 h 5128150"/>
              <a:gd name="connsiteX2" fmla="*/ 12194382 w 12194382"/>
              <a:gd name="connsiteY2" fmla="*/ 4854636 h 5128150"/>
              <a:gd name="connsiteX3" fmla="*/ 7623248 w 12194382"/>
              <a:gd name="connsiteY3" fmla="*/ 4843680 h 5128150"/>
              <a:gd name="connsiteX4" fmla="*/ 7620433 w 12194382"/>
              <a:gd name="connsiteY4" fmla="*/ 3543300 h 5128150"/>
              <a:gd name="connsiteX5" fmla="*/ 762115 w 12194382"/>
              <a:gd name="connsiteY5" fmla="*/ 3547023 h 5128150"/>
              <a:gd name="connsiteX6" fmla="*/ 762695 w 12194382"/>
              <a:gd name="connsiteY6" fmla="*/ 4850671 h 5128150"/>
              <a:gd name="connsiteX7" fmla="*/ 0 w 12194382"/>
              <a:gd name="connsiteY7" fmla="*/ 4847509 h 5128150"/>
              <a:gd name="connsiteX8" fmla="*/ 2382 w 12194382"/>
              <a:gd name="connsiteY8" fmla="*/ 0 h 5128150"/>
              <a:gd name="connsiteX0" fmla="*/ 2382 w 12194382"/>
              <a:gd name="connsiteY0" fmla="*/ 0 h 5128150"/>
              <a:gd name="connsiteX1" fmla="*/ 12194382 w 12194382"/>
              <a:gd name="connsiteY1" fmla="*/ 0 h 5128150"/>
              <a:gd name="connsiteX2" fmla="*/ 12194382 w 12194382"/>
              <a:gd name="connsiteY2" fmla="*/ 4854636 h 5128150"/>
              <a:gd name="connsiteX3" fmla="*/ 7623248 w 12194382"/>
              <a:gd name="connsiteY3" fmla="*/ 4843680 h 5128150"/>
              <a:gd name="connsiteX4" fmla="*/ 7620433 w 12194382"/>
              <a:gd name="connsiteY4" fmla="*/ 3543300 h 5128150"/>
              <a:gd name="connsiteX5" fmla="*/ 762115 w 12194382"/>
              <a:gd name="connsiteY5" fmla="*/ 3547023 h 5128150"/>
              <a:gd name="connsiteX6" fmla="*/ 762695 w 12194382"/>
              <a:gd name="connsiteY6" fmla="*/ 4850671 h 5128150"/>
              <a:gd name="connsiteX7" fmla="*/ 0 w 12194382"/>
              <a:gd name="connsiteY7" fmla="*/ 4847509 h 5128150"/>
              <a:gd name="connsiteX8" fmla="*/ 2382 w 12194382"/>
              <a:gd name="connsiteY8" fmla="*/ 0 h 5128150"/>
              <a:gd name="connsiteX0" fmla="*/ 2382 w 12194723"/>
              <a:gd name="connsiteY0" fmla="*/ 0 h 4854829"/>
              <a:gd name="connsiteX1" fmla="*/ 12194382 w 12194723"/>
              <a:gd name="connsiteY1" fmla="*/ 0 h 4854829"/>
              <a:gd name="connsiteX2" fmla="*/ 12194382 w 12194723"/>
              <a:gd name="connsiteY2" fmla="*/ 4854636 h 4854829"/>
              <a:gd name="connsiteX3" fmla="*/ 7623248 w 12194723"/>
              <a:gd name="connsiteY3" fmla="*/ 4843680 h 4854829"/>
              <a:gd name="connsiteX4" fmla="*/ 7620433 w 12194723"/>
              <a:gd name="connsiteY4" fmla="*/ 3543300 h 4854829"/>
              <a:gd name="connsiteX5" fmla="*/ 762115 w 12194723"/>
              <a:gd name="connsiteY5" fmla="*/ 3547023 h 4854829"/>
              <a:gd name="connsiteX6" fmla="*/ 762695 w 12194723"/>
              <a:gd name="connsiteY6" fmla="*/ 4850671 h 4854829"/>
              <a:gd name="connsiteX7" fmla="*/ 0 w 12194723"/>
              <a:gd name="connsiteY7" fmla="*/ 4847509 h 4854829"/>
              <a:gd name="connsiteX8" fmla="*/ 2382 w 12194723"/>
              <a:gd name="connsiteY8" fmla="*/ 0 h 4854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4723" h="4854829">
                <a:moveTo>
                  <a:pt x="2382" y="0"/>
                </a:moveTo>
                <a:lnTo>
                  <a:pt x="12194382" y="0"/>
                </a:lnTo>
                <a:cubicBezTo>
                  <a:pt x="12194382" y="1618212"/>
                  <a:pt x="12195150" y="4852730"/>
                  <a:pt x="12194382" y="4854636"/>
                </a:cubicBezTo>
                <a:cubicBezTo>
                  <a:pt x="12193614" y="4856542"/>
                  <a:pt x="7623176" y="4843704"/>
                  <a:pt x="7623248" y="4843680"/>
                </a:cubicBezTo>
                <a:cubicBezTo>
                  <a:pt x="7623320" y="4843656"/>
                  <a:pt x="7618248" y="3540554"/>
                  <a:pt x="7620433" y="3543300"/>
                </a:cubicBezTo>
                <a:cubicBezTo>
                  <a:pt x="7622618" y="3546046"/>
                  <a:pt x="3048221" y="3545782"/>
                  <a:pt x="762115" y="3547023"/>
                </a:cubicBezTo>
                <a:cubicBezTo>
                  <a:pt x="760398" y="3777370"/>
                  <a:pt x="763508" y="4852455"/>
                  <a:pt x="762695" y="4850671"/>
                </a:cubicBezTo>
                <a:cubicBezTo>
                  <a:pt x="761882" y="4848887"/>
                  <a:pt x="254232" y="4848563"/>
                  <a:pt x="0" y="4847509"/>
                </a:cubicBezTo>
                <a:lnTo>
                  <a:pt x="2382" y="0"/>
                </a:lnTo>
                <a:close/>
              </a:path>
            </a:pathLst>
          </a:custGeom>
          <a:noFill/>
          <a:ln w="9525" algn="ctr">
            <a:noFill/>
            <a:miter lim="800000"/>
            <a:headEnd/>
            <a:tailEnd/>
          </a:ln>
        </p:spPr>
        <p:txBody>
          <a:bodyPr/>
          <a:lstStyle>
            <a:lvl1pPr>
              <a:defRPr sz="2133"/>
            </a:lvl1pPr>
          </a:lstStyle>
          <a:p>
            <a:r>
              <a:rPr lang="en-GB" dirty="0"/>
              <a:t>Click icon to add picture</a:t>
            </a:r>
          </a:p>
        </p:txBody>
      </p:sp>
      <p:sp>
        <p:nvSpPr>
          <p:cNvPr id="17" name="Rectangle 2"/>
          <p:cNvSpPr>
            <a:spLocks noGrp="1" noChangeArrowheads="1"/>
          </p:cNvSpPr>
          <p:nvPr>
            <p:ph type="ctrTitle"/>
          </p:nvPr>
        </p:nvSpPr>
        <p:spPr>
          <a:xfrm>
            <a:off x="1145875" y="4028766"/>
            <a:ext cx="6177756" cy="865472"/>
          </a:xfrm>
          <a:noFill/>
        </p:spPr>
        <p:txBody>
          <a:bodyPr lIns="0" tIns="0" rIns="0"/>
          <a:lstStyle>
            <a:lvl1pPr>
              <a:defRPr sz="2400" kern="1200" cap="none" spc="0" baseline="0">
                <a:solidFill>
                  <a:schemeClr val="tx1"/>
                </a:solidFill>
                <a:latin typeface="+mj-lt"/>
                <a:cs typeface="Arial" pitchFamily="34" charset="0"/>
              </a:defRPr>
            </a:lvl1pPr>
          </a:lstStyle>
          <a:p>
            <a:r>
              <a:rPr lang="en-GB"/>
              <a:t>Click to edit Master title style</a:t>
            </a:r>
            <a:endParaRPr lang="en-GB" dirty="0"/>
          </a:p>
        </p:txBody>
      </p:sp>
      <p:sp>
        <p:nvSpPr>
          <p:cNvPr id="19" name="Rectangle 3"/>
          <p:cNvSpPr>
            <a:spLocks noGrp="1" noChangeArrowheads="1"/>
          </p:cNvSpPr>
          <p:nvPr>
            <p:ph type="subTitle" idx="1"/>
          </p:nvPr>
        </p:nvSpPr>
        <p:spPr>
          <a:xfrm>
            <a:off x="1145875" y="5092242"/>
            <a:ext cx="6177756" cy="770676"/>
          </a:xfrm>
        </p:spPr>
        <p:txBody>
          <a:bodyPr/>
          <a:lstStyle>
            <a:lvl1pPr marL="0" indent="0">
              <a:lnSpc>
                <a:spcPct val="90000"/>
              </a:lnSpc>
              <a:spcBef>
                <a:spcPct val="0"/>
              </a:spcBef>
              <a:spcAft>
                <a:spcPts val="0"/>
              </a:spcAft>
              <a:buFont typeface="Wingdings" pitchFamily="2" charset="2"/>
              <a:buNone/>
              <a:defRPr lang="en-GB" sz="1400" kern="1200" baseline="0" dirty="0">
                <a:solidFill>
                  <a:schemeClr val="tx1"/>
                </a:solidFill>
                <a:latin typeface="+mn-lt"/>
                <a:ea typeface="+mn-ea"/>
                <a:cs typeface="+mn-cs"/>
              </a:defRPr>
            </a:lvl1pPr>
          </a:lstStyle>
          <a:p>
            <a:r>
              <a:rPr lang="en-GB"/>
              <a:t>Click to edit Master subtitle style</a:t>
            </a:r>
            <a:endParaRPr lang="en-GB" dirty="0"/>
          </a:p>
        </p:txBody>
      </p:sp>
      <p:sp>
        <p:nvSpPr>
          <p:cNvPr id="18"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mn-lt"/>
                <a:ea typeface="+mn-ea"/>
                <a:cs typeface="Arial" pitchFamily="34" charset="0"/>
              </a:defRPr>
            </a:lvl1pPr>
          </a:lstStyle>
          <a:p>
            <a:pPr>
              <a:defRPr/>
            </a:pPr>
            <a:r>
              <a:rPr lang="en-GB" noProof="1"/>
              <a:t>Feb 2022</a:t>
            </a:r>
          </a:p>
        </p:txBody>
      </p:sp>
      <p:sp>
        <p:nvSpPr>
          <p:cNvPr id="14" name="TextBox 13" descr="CONFIDENTIAL_TAG_0xFFEE">
            <a:extLst>
              <a:ext uri="{FF2B5EF4-FFF2-40B4-BE49-F238E27FC236}">
                <a16:creationId xmlns:a16="http://schemas.microsoft.com/office/drawing/2014/main" id="{F9456D54-2677-43AF-95C5-7F43059917B0}"/>
              </a:ext>
            </a:extLst>
          </p:cNvPr>
          <p:cNvSpPr txBox="1"/>
          <p:nvPr userDrawn="1"/>
        </p:nvSpPr>
        <p:spPr>
          <a:xfrm>
            <a:off x="8457822" y="6481427"/>
            <a:ext cx="1079500" cy="169277"/>
          </a:xfrm>
          <a:prstGeom prst="rect">
            <a:avLst/>
          </a:prstGeom>
          <a:noFill/>
          <a:ln>
            <a:noFill/>
          </a:ln>
          <a:effectLst>
            <a:glow>
              <a:srgbClr val="000000"/>
            </a:glow>
          </a:effectLst>
        </p:spPr>
        <p:txBody>
          <a:bodyPr vert="horz" wrap="square" lIns="0" tIns="0" rIns="0" bIns="4572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chemeClr val="accent2"/>
                </a:solidFill>
                <a:effectLst/>
                <a:uLnTx/>
                <a:uFillTx/>
                <a:latin typeface="ShellMedium" panose="00000600000000000000" pitchFamily="50" charset="0"/>
                <a:ea typeface="+mn-ea"/>
                <a:cs typeface="+mn-cs"/>
              </a:rPr>
              <a:t>RESTRICTED</a:t>
            </a:r>
          </a:p>
        </p:txBody>
      </p:sp>
    </p:spTree>
    <p:extLst>
      <p:ext uri="{BB962C8B-B14F-4D97-AF65-F5344CB8AC3E}">
        <p14:creationId xmlns:p14="http://schemas.microsoft.com/office/powerpoint/2010/main" val="1022684451"/>
      </p:ext>
    </p:extLst>
  </p:cSld>
  <p:clrMapOvr>
    <a:masterClrMapping/>
  </p:clrMapOvr>
  <p:transition/>
  <p:hf hdr="0" ftr="0"/>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4" name="Rectangle 2"/>
          <p:cNvSpPr>
            <a:spLocks noGrp="1" noChangeArrowheads="1"/>
          </p:cNvSpPr>
          <p:nvPr>
            <p:ph type="title"/>
          </p:nvPr>
        </p:nvSpPr>
        <p:spPr bwMode="auto">
          <a:xfrm>
            <a:off x="508000" y="712800"/>
            <a:ext cx="11171238" cy="752475"/>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a:lnSpc>
                <a:spcPct val="100000"/>
              </a:lnSpc>
              <a:defRPr lang="en-US" sz="2400" b="0" kern="1200" cap="none" baseline="0" noProof="0" dirty="0" smtClean="0">
                <a:solidFill>
                  <a:schemeClr val="tx1"/>
                </a:solidFill>
                <a:latin typeface="+mj-lt"/>
                <a:ea typeface="+mj-ea"/>
                <a:cs typeface="+mj-cs"/>
              </a:defRPr>
            </a:lvl1pPr>
          </a:lstStyle>
          <a:p>
            <a:pPr lvl="0" algn="l" defTabSz="1219170" rtl="0" eaLnBrk="1" latinLnBrk="0" hangingPunct="1">
              <a:lnSpc>
                <a:spcPct val="95000"/>
              </a:lnSpc>
              <a:spcBef>
                <a:spcPct val="0"/>
              </a:spcBef>
              <a:buNone/>
            </a:pPr>
            <a:r>
              <a:rPr lang="en-GB"/>
              <a:t>Click to edit Master title style</a:t>
            </a:r>
            <a:endParaRPr lang="en-GB" dirty="0"/>
          </a:p>
        </p:txBody>
      </p:sp>
      <p:sp>
        <p:nvSpPr>
          <p:cNvPr id="13"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mn-lt"/>
                <a:cs typeface="Arial" pitchFamily="34" charset="0"/>
              </a:defRPr>
            </a:lvl1pPr>
          </a:lstStyle>
          <a:p>
            <a:fld id="{D32BAE6A-B452-4007-8177-56DD051636F9}" type="slidenum">
              <a:rPr lang="en-GB" noProof="1" dirty="0" smtClean="0"/>
              <a:pPr/>
              <a:t>‹#›</a:t>
            </a:fld>
            <a:endParaRPr lang="en-GB" noProof="1"/>
          </a:p>
        </p:txBody>
      </p:sp>
      <p:sp>
        <p:nvSpPr>
          <p:cNvPr id="14"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mn-lt"/>
                <a:cs typeface="Arial" pitchFamily="34" charset="0"/>
              </a:defRPr>
            </a:lvl1pPr>
          </a:lstStyle>
          <a:p>
            <a:pPr>
              <a:defRPr/>
            </a:pPr>
            <a:r>
              <a:rPr lang="en-GB" noProof="1"/>
              <a:t> </a:t>
            </a:r>
          </a:p>
        </p:txBody>
      </p:sp>
      <p:sp>
        <p:nvSpPr>
          <p:cNvPr id="7"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mn-lt"/>
                <a:ea typeface="+mn-ea"/>
                <a:cs typeface="Arial" pitchFamily="34" charset="0"/>
              </a:defRPr>
            </a:lvl1pPr>
          </a:lstStyle>
          <a:p>
            <a:pPr>
              <a:defRPr/>
            </a:pPr>
            <a:r>
              <a:rPr lang="en-GB" noProof="1"/>
              <a:t>Feb 2022</a:t>
            </a:r>
          </a:p>
        </p:txBody>
      </p:sp>
      <p:sp>
        <p:nvSpPr>
          <p:cNvPr id="8" name="TextBox 7" descr="CONFIDENTIAL_TAG_0xFFEE">
            <a:extLst>
              <a:ext uri="{FF2B5EF4-FFF2-40B4-BE49-F238E27FC236}">
                <a16:creationId xmlns:a16="http://schemas.microsoft.com/office/drawing/2014/main" id="{490D12C8-7F0F-4979-BA84-81BDE5D1EC74}"/>
              </a:ext>
            </a:extLst>
          </p:cNvPr>
          <p:cNvSpPr txBox="1"/>
          <p:nvPr userDrawn="1"/>
        </p:nvSpPr>
        <p:spPr>
          <a:xfrm>
            <a:off x="8457822" y="6481427"/>
            <a:ext cx="1079500" cy="169277"/>
          </a:xfrm>
          <a:prstGeom prst="rect">
            <a:avLst/>
          </a:prstGeom>
          <a:noFill/>
          <a:ln>
            <a:noFill/>
          </a:ln>
          <a:effectLst>
            <a:glow>
              <a:srgbClr val="000000"/>
            </a:glow>
          </a:effectLst>
        </p:spPr>
        <p:txBody>
          <a:bodyPr vert="horz" wrap="square" lIns="0" tIns="0" rIns="0" bIns="4572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chemeClr val="accent2"/>
                </a:solidFill>
                <a:effectLst/>
                <a:uLnTx/>
                <a:uFillTx/>
                <a:latin typeface="ShellMedium" panose="00000600000000000000" pitchFamily="50" charset="0"/>
                <a:ea typeface="+mn-ea"/>
                <a:cs typeface="+mn-cs"/>
              </a:rPr>
              <a:t>RESTRICTED</a:t>
            </a:r>
          </a:p>
        </p:txBody>
      </p:sp>
    </p:spTree>
    <p:extLst>
      <p:ext uri="{BB962C8B-B14F-4D97-AF65-F5344CB8AC3E}">
        <p14:creationId xmlns:p14="http://schemas.microsoft.com/office/powerpoint/2010/main" val="1006315029"/>
      </p:ext>
    </p:extLst>
  </p:cSld>
  <p:clrMapOvr>
    <a:masterClrMapping/>
  </p:clrMapOvr>
  <p:transition/>
  <p:hf hdr="0" ftr="0"/>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Quotation - Full Screen image">
    <p:spTree>
      <p:nvGrpSpPr>
        <p:cNvPr id="1" name=""/>
        <p:cNvGrpSpPr/>
        <p:nvPr/>
      </p:nvGrpSpPr>
      <p:grpSpPr>
        <a:xfrm>
          <a:off x="0" y="0"/>
          <a:ext cx="0" cy="0"/>
          <a:chOff x="0" y="0"/>
          <a:chExt cx="0" cy="0"/>
        </a:xfrm>
      </p:grpSpPr>
      <p:sp>
        <p:nvSpPr>
          <p:cNvPr id="6" name="Picture Placeholder 2"/>
          <p:cNvSpPr>
            <a:spLocks noGrp="1"/>
          </p:cNvSpPr>
          <p:nvPr>
            <p:ph type="pic" sz="quarter" idx="12"/>
          </p:nvPr>
        </p:nvSpPr>
        <p:spPr bwMode="auto">
          <a:xfrm>
            <a:off x="0" y="0"/>
            <a:ext cx="12194382" cy="6858000"/>
          </a:xfrm>
          <a:prstGeom prst="rect">
            <a:avLst/>
          </a:prstGeom>
          <a:noFill/>
          <a:ln w="3175" algn="ctr">
            <a:noFill/>
            <a:miter lim="800000"/>
            <a:headEnd/>
            <a:tailEnd/>
          </a:ln>
        </p:spPr>
        <p:txBody>
          <a:bodyPr/>
          <a:lstStyle>
            <a:lvl1pPr>
              <a:defRPr sz="2133"/>
            </a:lvl1pPr>
          </a:lstStyle>
          <a:p>
            <a:r>
              <a:rPr lang="en-GB" dirty="0"/>
              <a:t>Click icon to add picture</a:t>
            </a:r>
          </a:p>
        </p:txBody>
      </p:sp>
      <p:sp>
        <p:nvSpPr>
          <p:cNvPr id="8"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mn-lt"/>
                <a:ea typeface="+mn-ea"/>
                <a:cs typeface="Arial" pitchFamily="34" charset="0"/>
              </a:defRPr>
            </a:lvl1pPr>
          </a:lstStyle>
          <a:p>
            <a:pPr>
              <a:defRPr/>
            </a:pPr>
            <a:r>
              <a:rPr lang="en-GB" noProof="1"/>
              <a:t>Feb 2022</a:t>
            </a:r>
          </a:p>
        </p:txBody>
      </p:sp>
      <p:sp>
        <p:nvSpPr>
          <p:cNvPr id="14"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mn-lt"/>
                <a:cs typeface="Arial" pitchFamily="34" charset="0"/>
              </a:defRPr>
            </a:lvl1pPr>
          </a:lstStyle>
          <a:p>
            <a:fld id="{D32BAE6A-B452-4007-8177-56DD051636F9}" type="slidenum">
              <a:rPr lang="en-GB" noProof="1" dirty="0" smtClean="0"/>
              <a:pPr/>
              <a:t>‹#›</a:t>
            </a:fld>
            <a:endParaRPr lang="en-GB" noProof="1"/>
          </a:p>
        </p:txBody>
      </p:sp>
      <p:sp>
        <p:nvSpPr>
          <p:cNvPr id="16"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mn-lt"/>
                <a:cs typeface="Arial" pitchFamily="34" charset="0"/>
              </a:defRPr>
            </a:lvl1pPr>
          </a:lstStyle>
          <a:p>
            <a:pPr>
              <a:defRPr/>
            </a:pPr>
            <a:r>
              <a:rPr lang="en-GB" noProof="1"/>
              <a:t> </a:t>
            </a:r>
          </a:p>
        </p:txBody>
      </p:sp>
      <p:sp>
        <p:nvSpPr>
          <p:cNvPr id="3" name="Text Placeholder 2" descr="&lt;IGNORE&gt;" title="&lt;IGNORE&gt;"/>
          <p:cNvSpPr>
            <a:spLocks noGrp="1"/>
          </p:cNvSpPr>
          <p:nvPr>
            <p:ph type="body" sz="quarter" idx="13"/>
          </p:nvPr>
        </p:nvSpPr>
        <p:spPr>
          <a:xfrm>
            <a:off x="513179" y="1438480"/>
            <a:ext cx="11166561" cy="2861742"/>
          </a:xfrm>
        </p:spPr>
        <p:txBody>
          <a:bodyPr/>
          <a:lstStyle>
            <a:lvl1pPr>
              <a:lnSpc>
                <a:spcPct val="110000"/>
              </a:lnSpc>
              <a:defRPr lang="en-US" sz="3400" b="1" kern="1200" dirty="0" smtClean="0">
                <a:solidFill>
                  <a:schemeClr val="tx1"/>
                </a:solidFill>
                <a:latin typeface="+mj-lt"/>
                <a:ea typeface="+mn-ea"/>
                <a:cs typeface="+mn-cs"/>
              </a:defRPr>
            </a:lvl1pPr>
          </a:lstStyle>
          <a:p>
            <a:pPr lvl="0"/>
            <a:r>
              <a:rPr lang="en-GB"/>
              <a:t>Edit Master text styles</a:t>
            </a:r>
            <a:endParaRPr lang="en-GB" dirty="0"/>
          </a:p>
        </p:txBody>
      </p:sp>
      <p:sp>
        <p:nvSpPr>
          <p:cNvPr id="9" name="TextBox 8" descr="CONFIDENTIAL_TAG_0xFFEE">
            <a:extLst>
              <a:ext uri="{FF2B5EF4-FFF2-40B4-BE49-F238E27FC236}">
                <a16:creationId xmlns:a16="http://schemas.microsoft.com/office/drawing/2014/main" id="{87A91F20-4BC9-4F2B-AC57-D31B5F5D745A}"/>
              </a:ext>
            </a:extLst>
          </p:cNvPr>
          <p:cNvSpPr txBox="1"/>
          <p:nvPr userDrawn="1"/>
        </p:nvSpPr>
        <p:spPr>
          <a:xfrm>
            <a:off x="8457822" y="6481427"/>
            <a:ext cx="1079500" cy="169277"/>
          </a:xfrm>
          <a:prstGeom prst="rect">
            <a:avLst/>
          </a:prstGeom>
          <a:noFill/>
          <a:ln>
            <a:noFill/>
          </a:ln>
          <a:effectLst>
            <a:glow>
              <a:srgbClr val="000000"/>
            </a:glow>
          </a:effectLst>
        </p:spPr>
        <p:txBody>
          <a:bodyPr vert="horz" wrap="square" lIns="0" tIns="0" rIns="0" bIns="4572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chemeClr val="accent2"/>
                </a:solidFill>
                <a:effectLst/>
                <a:uLnTx/>
                <a:uFillTx/>
                <a:latin typeface="ShellMedium" panose="00000600000000000000" pitchFamily="50" charset="0"/>
                <a:ea typeface="+mn-ea"/>
                <a:cs typeface="+mn-cs"/>
              </a:rPr>
              <a:t>RESTRICTED</a:t>
            </a:r>
          </a:p>
        </p:txBody>
      </p:sp>
    </p:spTree>
    <p:extLst>
      <p:ext uri="{BB962C8B-B14F-4D97-AF65-F5344CB8AC3E}">
        <p14:creationId xmlns:p14="http://schemas.microsoft.com/office/powerpoint/2010/main" val="1975264394"/>
      </p:ext>
    </p:extLst>
  </p:cSld>
  <p:clrMapOvr>
    <a:masterClrMapping/>
  </p:clrMapOvr>
  <p:transition/>
  <p:hf hdr="0" ftr="0"/>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Q&amp;A">
    <p:spTree>
      <p:nvGrpSpPr>
        <p:cNvPr id="1" name=""/>
        <p:cNvGrpSpPr/>
        <p:nvPr/>
      </p:nvGrpSpPr>
      <p:grpSpPr>
        <a:xfrm>
          <a:off x="0" y="0"/>
          <a:ext cx="0" cy="0"/>
          <a:chOff x="0" y="0"/>
          <a:chExt cx="0" cy="0"/>
        </a:xfrm>
      </p:grpSpPr>
      <p:sp>
        <p:nvSpPr>
          <p:cNvPr id="22" name="Rectangle 21"/>
          <p:cNvSpPr/>
          <p:nvPr userDrawn="1"/>
        </p:nvSpPr>
        <p:spPr bwMode="gray">
          <a:xfrm>
            <a:off x="1" y="4313784"/>
            <a:ext cx="12192000" cy="2544215"/>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bg1"/>
              </a:solidFill>
            </a:endParaRPr>
          </a:p>
        </p:txBody>
      </p:sp>
      <p:sp>
        <p:nvSpPr>
          <p:cNvPr id="23" name="Rectangle 22" descr="&lt;Shell Yellow Bar&gt;" title="&lt;Shell Yellow Bar&gt;"/>
          <p:cNvSpPr/>
          <p:nvPr userDrawn="1"/>
        </p:nvSpPr>
        <p:spPr bwMode="gray">
          <a:xfrm>
            <a:off x="761993" y="1524000"/>
            <a:ext cx="1269984" cy="75600"/>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24" name="Title 1"/>
          <p:cNvSpPr>
            <a:spLocks noGrp="1"/>
          </p:cNvSpPr>
          <p:nvPr>
            <p:ph type="title"/>
          </p:nvPr>
        </p:nvSpPr>
        <p:spPr>
          <a:xfrm>
            <a:off x="763200" y="2636980"/>
            <a:ext cx="5187472" cy="1362075"/>
          </a:xfrm>
          <a:prstGeom prst="rect">
            <a:avLst/>
          </a:prstGeom>
        </p:spPr>
        <p:txBody>
          <a:bodyPr lIns="0" tIns="0" rIns="0" bIns="0"/>
          <a:lstStyle>
            <a:lvl1pPr algn="l">
              <a:defRPr sz="1400" b="0" cap="none" baseline="0">
                <a:solidFill>
                  <a:schemeClr val="tx1"/>
                </a:solidFill>
                <a:latin typeface="+mj-lt"/>
              </a:defRPr>
            </a:lvl1pPr>
          </a:lstStyle>
          <a:p>
            <a:r>
              <a:rPr lang="en-GB"/>
              <a:t>Click to edit Master title style</a:t>
            </a:r>
            <a:endParaRPr lang="en-GB" dirty="0"/>
          </a:p>
        </p:txBody>
      </p:sp>
      <p:sp>
        <p:nvSpPr>
          <p:cNvPr id="25" name="Text Placeholder 2"/>
          <p:cNvSpPr>
            <a:spLocks noGrp="1"/>
          </p:cNvSpPr>
          <p:nvPr>
            <p:ph type="body" idx="1"/>
          </p:nvPr>
        </p:nvSpPr>
        <p:spPr>
          <a:xfrm>
            <a:off x="763200" y="1696947"/>
            <a:ext cx="6375761" cy="821230"/>
          </a:xfrm>
          <a:prstGeom prst="rect">
            <a:avLst/>
          </a:prstGeom>
        </p:spPr>
        <p:txBody>
          <a:bodyPr lIns="0" tIns="0" rIns="0" bIns="0" anchor="t" anchorCtr="0"/>
          <a:lstStyle>
            <a:lvl1pPr marL="0" indent="0">
              <a:lnSpc>
                <a:spcPct val="100000"/>
              </a:lnSpc>
              <a:spcAft>
                <a:spcPts val="0"/>
              </a:spcAft>
              <a:buNone/>
              <a:defRPr sz="2800" b="0" cap="none" baseline="0">
                <a:solidFill>
                  <a:schemeClr val="tx1"/>
                </a:solidFill>
                <a:latin typeface="+mj-lt"/>
              </a:defRPr>
            </a:lvl1pPr>
            <a:lvl2pPr marL="609585" indent="0">
              <a:buNone/>
              <a:defRPr sz="2400"/>
            </a:lvl2pPr>
            <a:lvl3pPr marL="1219170" indent="0">
              <a:buNone/>
              <a:defRPr sz="2133"/>
            </a:lvl3pPr>
            <a:lvl4pPr marL="1828754" indent="0">
              <a:buNone/>
              <a:defRPr sz="1867"/>
            </a:lvl4pPr>
            <a:lvl5pPr marL="2438339" indent="0">
              <a:buNone/>
              <a:defRPr sz="1867"/>
            </a:lvl5pPr>
            <a:lvl6pPr marL="3047924" indent="0">
              <a:buNone/>
              <a:defRPr sz="1867"/>
            </a:lvl6pPr>
            <a:lvl7pPr marL="3657509" indent="0">
              <a:buNone/>
              <a:defRPr sz="1867"/>
            </a:lvl7pPr>
            <a:lvl8pPr marL="4267093" indent="0">
              <a:buNone/>
              <a:defRPr sz="1867"/>
            </a:lvl8pPr>
            <a:lvl9pPr marL="4876678" indent="0">
              <a:buNone/>
              <a:defRPr sz="1867"/>
            </a:lvl9pPr>
          </a:lstStyle>
          <a:p>
            <a:pPr lvl="0"/>
            <a:r>
              <a:rPr lang="en-GB"/>
              <a:t>Edit Master text styles</a:t>
            </a:r>
            <a:endParaRPr lang="en-GB" dirty="0"/>
          </a:p>
        </p:txBody>
      </p:sp>
      <p:sp>
        <p:nvSpPr>
          <p:cNvPr id="26"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mn-lt"/>
                <a:ea typeface="+mn-ea"/>
                <a:cs typeface="Arial" pitchFamily="34" charset="0"/>
              </a:defRPr>
            </a:lvl1pPr>
          </a:lstStyle>
          <a:p>
            <a:pPr>
              <a:defRPr/>
            </a:pPr>
            <a:r>
              <a:rPr lang="en-GB" noProof="1"/>
              <a:t>Feb 2022</a:t>
            </a:r>
          </a:p>
        </p:txBody>
      </p:sp>
      <p:sp>
        <p:nvSpPr>
          <p:cNvPr id="27" name="Text Box 11" descr="&lt;COMPANY_NAME&gt;{18.70866,264.5669,509.3857,40.33535}"/>
          <p:cNvSpPr txBox="1">
            <a:spLocks noChangeArrowheads="1"/>
          </p:cNvSpPr>
          <p:nvPr userDrawn="1"/>
        </p:nvSpPr>
        <p:spPr bwMode="auto">
          <a:xfrm>
            <a:off x="512259" y="6469199"/>
            <a:ext cx="3360000" cy="237600"/>
          </a:xfrm>
          <a:prstGeom prst="rect">
            <a:avLst/>
          </a:prstGeom>
          <a:noFill/>
          <a:ln w="9525" algn="ctr">
            <a:noFill/>
            <a:miter lim="800000"/>
            <a:headEnd/>
            <a:tailEnd/>
          </a:ln>
          <a:effectLst/>
        </p:spPr>
        <p:txBody>
          <a:bodyPr wrap="none" lIns="0" tIns="0" rIns="0" anchor="t" anchorCtr="0">
            <a:noAutofit/>
          </a:bodyPr>
          <a:lstStyle/>
          <a:p>
            <a:pPr>
              <a:defRPr/>
            </a:pPr>
            <a:r>
              <a:rPr lang="en-SG" sz="850" noProof="1">
                <a:solidFill>
                  <a:schemeClr val="tx1"/>
                </a:solidFill>
                <a:latin typeface="+mn-lt"/>
                <a:cs typeface="Arial" pitchFamily="34" charset="0"/>
              </a:rPr>
              <a:t>Copyright of Shell International B.V.</a:t>
            </a:r>
            <a:endParaRPr lang="en-GB" sz="850" noProof="1">
              <a:solidFill>
                <a:schemeClr val="tx1"/>
              </a:solidFill>
              <a:latin typeface="+mn-lt"/>
              <a:cs typeface="Arial" pitchFamily="34" charset="0"/>
            </a:endParaRPr>
          </a:p>
        </p:txBody>
      </p:sp>
      <p:sp>
        <p:nvSpPr>
          <p:cNvPr id="28"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mn-lt"/>
                <a:cs typeface="Arial" pitchFamily="34" charset="0"/>
              </a:defRPr>
            </a:lvl1pPr>
          </a:lstStyle>
          <a:p>
            <a:fld id="{D32BAE6A-B452-4007-8177-56DD051636F9}" type="slidenum">
              <a:rPr lang="en-GB" noProof="1" dirty="0" smtClean="0"/>
              <a:pPr/>
              <a:t>‹#›</a:t>
            </a:fld>
            <a:endParaRPr lang="en-GB" noProof="1"/>
          </a:p>
        </p:txBody>
      </p:sp>
      <p:sp>
        <p:nvSpPr>
          <p:cNvPr id="29"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mn-lt"/>
                <a:cs typeface="Arial" pitchFamily="34" charset="0"/>
              </a:defRPr>
            </a:lvl1pPr>
          </a:lstStyle>
          <a:p>
            <a:pPr>
              <a:defRPr/>
            </a:pPr>
            <a:r>
              <a:rPr lang="en-GB" noProof="1"/>
              <a:t> </a:t>
            </a:r>
          </a:p>
        </p:txBody>
      </p:sp>
      <p:grpSp>
        <p:nvGrpSpPr>
          <p:cNvPr id="31" name="Group 30"/>
          <p:cNvGrpSpPr/>
          <p:nvPr userDrawn="1"/>
        </p:nvGrpSpPr>
        <p:grpSpPr bwMode="gray">
          <a:xfrm>
            <a:off x="6450013" y="2557463"/>
            <a:ext cx="5197475" cy="1917700"/>
            <a:chOff x="6450013" y="2557463"/>
            <a:chExt cx="5197475" cy="1917700"/>
          </a:xfrm>
        </p:grpSpPr>
        <p:sp>
          <p:nvSpPr>
            <p:cNvPr id="32" name="Freeform 6"/>
            <p:cNvSpPr>
              <a:spLocks noEditPoints="1"/>
            </p:cNvSpPr>
            <p:nvPr userDrawn="1"/>
          </p:nvSpPr>
          <p:spPr bwMode="gray">
            <a:xfrm>
              <a:off x="6450013" y="2557463"/>
              <a:ext cx="2005013" cy="1917700"/>
            </a:xfrm>
            <a:custGeom>
              <a:avLst/>
              <a:gdLst>
                <a:gd name="T0" fmla="*/ 274 w 346"/>
                <a:gd name="T1" fmla="*/ 331 h 331"/>
                <a:gd name="T2" fmla="*/ 250 w 346"/>
                <a:gd name="T3" fmla="*/ 302 h 331"/>
                <a:gd name="T4" fmla="*/ 167 w 346"/>
                <a:gd name="T5" fmla="*/ 322 h 331"/>
                <a:gd name="T6" fmla="*/ 0 w 346"/>
                <a:gd name="T7" fmla="*/ 156 h 331"/>
                <a:gd name="T8" fmla="*/ 167 w 346"/>
                <a:gd name="T9" fmla="*/ 0 h 331"/>
                <a:gd name="T10" fmla="*/ 334 w 346"/>
                <a:gd name="T11" fmla="*/ 162 h 331"/>
                <a:gd name="T12" fmla="*/ 295 w 346"/>
                <a:gd name="T13" fmla="*/ 268 h 331"/>
                <a:gd name="T14" fmla="*/ 346 w 346"/>
                <a:gd name="T15" fmla="*/ 320 h 331"/>
                <a:gd name="T16" fmla="*/ 274 w 346"/>
                <a:gd name="T17" fmla="*/ 331 h 331"/>
                <a:gd name="T18" fmla="*/ 238 w 346"/>
                <a:gd name="T19" fmla="*/ 207 h 331"/>
                <a:gd name="T20" fmla="*/ 252 w 346"/>
                <a:gd name="T21" fmla="*/ 162 h 331"/>
                <a:gd name="T22" fmla="*/ 167 w 346"/>
                <a:gd name="T23" fmla="*/ 76 h 331"/>
                <a:gd name="T24" fmla="*/ 82 w 346"/>
                <a:gd name="T25" fmla="*/ 156 h 331"/>
                <a:gd name="T26" fmla="*/ 167 w 346"/>
                <a:gd name="T27" fmla="*/ 246 h 331"/>
                <a:gd name="T28" fmla="*/ 191 w 346"/>
                <a:gd name="T29" fmla="*/ 242 h 331"/>
                <a:gd name="T30" fmla="*/ 143 w 346"/>
                <a:gd name="T31" fmla="*/ 194 h 331"/>
                <a:gd name="T32" fmla="*/ 217 w 346"/>
                <a:gd name="T33" fmla="*/ 185 h 331"/>
                <a:gd name="T34" fmla="*/ 238 w 346"/>
                <a:gd name="T35" fmla="*/ 207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6" h="331">
                  <a:moveTo>
                    <a:pt x="274" y="331"/>
                  </a:moveTo>
                  <a:cubicBezTo>
                    <a:pt x="250" y="302"/>
                    <a:pt x="250" y="302"/>
                    <a:pt x="250" y="302"/>
                  </a:cubicBezTo>
                  <a:cubicBezTo>
                    <a:pt x="227" y="316"/>
                    <a:pt x="199" y="322"/>
                    <a:pt x="167" y="322"/>
                  </a:cubicBezTo>
                  <a:cubicBezTo>
                    <a:pt x="70" y="322"/>
                    <a:pt x="0" y="253"/>
                    <a:pt x="0" y="156"/>
                  </a:cubicBezTo>
                  <a:cubicBezTo>
                    <a:pt x="0" y="64"/>
                    <a:pt x="80" y="0"/>
                    <a:pt x="167" y="0"/>
                  </a:cubicBezTo>
                  <a:cubicBezTo>
                    <a:pt x="261" y="0"/>
                    <a:pt x="334" y="64"/>
                    <a:pt x="334" y="162"/>
                  </a:cubicBezTo>
                  <a:cubicBezTo>
                    <a:pt x="334" y="202"/>
                    <a:pt x="320" y="237"/>
                    <a:pt x="295" y="268"/>
                  </a:cubicBezTo>
                  <a:cubicBezTo>
                    <a:pt x="346" y="320"/>
                    <a:pt x="346" y="320"/>
                    <a:pt x="346" y="320"/>
                  </a:cubicBezTo>
                  <a:lnTo>
                    <a:pt x="274" y="331"/>
                  </a:lnTo>
                  <a:close/>
                  <a:moveTo>
                    <a:pt x="238" y="207"/>
                  </a:moveTo>
                  <a:cubicBezTo>
                    <a:pt x="247" y="194"/>
                    <a:pt x="252" y="178"/>
                    <a:pt x="252" y="162"/>
                  </a:cubicBezTo>
                  <a:cubicBezTo>
                    <a:pt x="252" y="117"/>
                    <a:pt x="215" y="76"/>
                    <a:pt x="167" y="76"/>
                  </a:cubicBezTo>
                  <a:cubicBezTo>
                    <a:pt x="121" y="76"/>
                    <a:pt x="82" y="114"/>
                    <a:pt x="82" y="156"/>
                  </a:cubicBezTo>
                  <a:cubicBezTo>
                    <a:pt x="82" y="208"/>
                    <a:pt x="121" y="246"/>
                    <a:pt x="167" y="246"/>
                  </a:cubicBezTo>
                  <a:cubicBezTo>
                    <a:pt x="175" y="246"/>
                    <a:pt x="183" y="245"/>
                    <a:pt x="191" y="242"/>
                  </a:cubicBezTo>
                  <a:cubicBezTo>
                    <a:pt x="143" y="194"/>
                    <a:pt x="143" y="194"/>
                    <a:pt x="143" y="194"/>
                  </a:cubicBezTo>
                  <a:cubicBezTo>
                    <a:pt x="217" y="185"/>
                    <a:pt x="217" y="185"/>
                    <a:pt x="217" y="185"/>
                  </a:cubicBezTo>
                  <a:lnTo>
                    <a:pt x="238" y="207"/>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3" name="Freeform 7"/>
            <p:cNvSpPr>
              <a:spLocks noEditPoints="1"/>
            </p:cNvSpPr>
            <p:nvPr userDrawn="1"/>
          </p:nvSpPr>
          <p:spPr bwMode="gray">
            <a:xfrm>
              <a:off x="8426451" y="2586038"/>
              <a:ext cx="1441450" cy="1814513"/>
            </a:xfrm>
            <a:custGeom>
              <a:avLst/>
              <a:gdLst>
                <a:gd name="T0" fmla="*/ 190 w 249"/>
                <a:gd name="T1" fmla="*/ 257 h 313"/>
                <a:gd name="T2" fmla="*/ 79 w 249"/>
                <a:gd name="T3" fmla="*/ 313 h 313"/>
                <a:gd name="T4" fmla="*/ 0 w 249"/>
                <a:gd name="T5" fmla="*/ 233 h 313"/>
                <a:gd name="T6" fmla="*/ 92 w 249"/>
                <a:gd name="T7" fmla="*/ 124 h 313"/>
                <a:gd name="T8" fmla="*/ 60 w 249"/>
                <a:gd name="T9" fmla="*/ 58 h 313"/>
                <a:gd name="T10" fmla="*/ 119 w 249"/>
                <a:gd name="T11" fmla="*/ 0 h 313"/>
                <a:gd name="T12" fmla="*/ 174 w 249"/>
                <a:gd name="T13" fmla="*/ 56 h 313"/>
                <a:gd name="T14" fmla="*/ 117 w 249"/>
                <a:gd name="T15" fmla="*/ 130 h 313"/>
                <a:gd name="T16" fmla="*/ 192 w 249"/>
                <a:gd name="T17" fmla="*/ 232 h 313"/>
                <a:gd name="T18" fmla="*/ 230 w 249"/>
                <a:gd name="T19" fmla="*/ 190 h 313"/>
                <a:gd name="T20" fmla="*/ 245 w 249"/>
                <a:gd name="T21" fmla="*/ 198 h 313"/>
                <a:gd name="T22" fmla="*/ 203 w 249"/>
                <a:gd name="T23" fmla="*/ 246 h 313"/>
                <a:gd name="T24" fmla="*/ 249 w 249"/>
                <a:gd name="T25" fmla="*/ 307 h 313"/>
                <a:gd name="T26" fmla="*/ 228 w 249"/>
                <a:gd name="T27" fmla="*/ 307 h 313"/>
                <a:gd name="T28" fmla="*/ 190 w 249"/>
                <a:gd name="T29" fmla="*/ 257 h 313"/>
                <a:gd name="T30" fmla="*/ 84 w 249"/>
                <a:gd name="T31" fmla="*/ 152 h 313"/>
                <a:gd name="T32" fmla="*/ 19 w 249"/>
                <a:gd name="T33" fmla="*/ 231 h 313"/>
                <a:gd name="T34" fmla="*/ 79 w 249"/>
                <a:gd name="T35" fmla="*/ 295 h 313"/>
                <a:gd name="T36" fmla="*/ 179 w 249"/>
                <a:gd name="T37" fmla="*/ 242 h 313"/>
                <a:gd name="T38" fmla="*/ 103 w 249"/>
                <a:gd name="T39" fmla="*/ 139 h 313"/>
                <a:gd name="T40" fmla="*/ 84 w 249"/>
                <a:gd name="T41" fmla="*/ 152 h 313"/>
                <a:gd name="T42" fmla="*/ 79 w 249"/>
                <a:gd name="T43" fmla="*/ 60 h 313"/>
                <a:gd name="T44" fmla="*/ 106 w 249"/>
                <a:gd name="T45" fmla="*/ 115 h 313"/>
                <a:gd name="T46" fmla="*/ 154 w 249"/>
                <a:gd name="T47" fmla="*/ 55 h 313"/>
                <a:gd name="T48" fmla="*/ 118 w 249"/>
                <a:gd name="T49" fmla="*/ 18 h 313"/>
                <a:gd name="T50" fmla="*/ 79 w 249"/>
                <a:gd name="T51" fmla="*/ 6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9" h="313">
                  <a:moveTo>
                    <a:pt x="190" y="257"/>
                  </a:moveTo>
                  <a:cubicBezTo>
                    <a:pt x="156" y="285"/>
                    <a:pt x="118" y="313"/>
                    <a:pt x="79" y="313"/>
                  </a:cubicBezTo>
                  <a:cubicBezTo>
                    <a:pt x="34" y="313"/>
                    <a:pt x="0" y="277"/>
                    <a:pt x="0" y="233"/>
                  </a:cubicBezTo>
                  <a:cubicBezTo>
                    <a:pt x="0" y="181"/>
                    <a:pt x="50" y="150"/>
                    <a:pt x="92" y="124"/>
                  </a:cubicBezTo>
                  <a:cubicBezTo>
                    <a:pt x="78" y="104"/>
                    <a:pt x="60" y="84"/>
                    <a:pt x="60" y="58"/>
                  </a:cubicBezTo>
                  <a:cubicBezTo>
                    <a:pt x="60" y="26"/>
                    <a:pt x="87" y="0"/>
                    <a:pt x="119" y="0"/>
                  </a:cubicBezTo>
                  <a:cubicBezTo>
                    <a:pt x="150" y="0"/>
                    <a:pt x="174" y="25"/>
                    <a:pt x="174" y="56"/>
                  </a:cubicBezTo>
                  <a:cubicBezTo>
                    <a:pt x="174" y="90"/>
                    <a:pt x="146" y="110"/>
                    <a:pt x="117" y="130"/>
                  </a:cubicBezTo>
                  <a:cubicBezTo>
                    <a:pt x="192" y="232"/>
                    <a:pt x="192" y="232"/>
                    <a:pt x="192" y="232"/>
                  </a:cubicBezTo>
                  <a:cubicBezTo>
                    <a:pt x="230" y="190"/>
                    <a:pt x="230" y="190"/>
                    <a:pt x="230" y="190"/>
                  </a:cubicBezTo>
                  <a:cubicBezTo>
                    <a:pt x="245" y="198"/>
                    <a:pt x="245" y="198"/>
                    <a:pt x="245" y="198"/>
                  </a:cubicBezTo>
                  <a:cubicBezTo>
                    <a:pt x="203" y="246"/>
                    <a:pt x="203" y="246"/>
                    <a:pt x="203" y="246"/>
                  </a:cubicBezTo>
                  <a:cubicBezTo>
                    <a:pt x="249" y="307"/>
                    <a:pt x="249" y="307"/>
                    <a:pt x="249" y="307"/>
                  </a:cubicBezTo>
                  <a:cubicBezTo>
                    <a:pt x="228" y="307"/>
                    <a:pt x="228" y="307"/>
                    <a:pt x="228" y="307"/>
                  </a:cubicBezTo>
                  <a:lnTo>
                    <a:pt x="190" y="257"/>
                  </a:lnTo>
                  <a:close/>
                  <a:moveTo>
                    <a:pt x="84" y="152"/>
                  </a:moveTo>
                  <a:cubicBezTo>
                    <a:pt x="55" y="170"/>
                    <a:pt x="19" y="193"/>
                    <a:pt x="19" y="231"/>
                  </a:cubicBezTo>
                  <a:cubicBezTo>
                    <a:pt x="19" y="265"/>
                    <a:pt x="44" y="295"/>
                    <a:pt x="79" y="295"/>
                  </a:cubicBezTo>
                  <a:cubicBezTo>
                    <a:pt x="114" y="295"/>
                    <a:pt x="151" y="265"/>
                    <a:pt x="179" y="242"/>
                  </a:cubicBezTo>
                  <a:cubicBezTo>
                    <a:pt x="103" y="139"/>
                    <a:pt x="103" y="139"/>
                    <a:pt x="103" y="139"/>
                  </a:cubicBezTo>
                  <a:lnTo>
                    <a:pt x="84" y="152"/>
                  </a:lnTo>
                  <a:close/>
                  <a:moveTo>
                    <a:pt x="79" y="60"/>
                  </a:moveTo>
                  <a:cubicBezTo>
                    <a:pt x="79" y="81"/>
                    <a:pt x="95" y="97"/>
                    <a:pt x="106" y="115"/>
                  </a:cubicBezTo>
                  <a:cubicBezTo>
                    <a:pt x="127" y="99"/>
                    <a:pt x="154" y="86"/>
                    <a:pt x="154" y="55"/>
                  </a:cubicBezTo>
                  <a:cubicBezTo>
                    <a:pt x="154" y="35"/>
                    <a:pt x="138" y="18"/>
                    <a:pt x="118" y="18"/>
                  </a:cubicBezTo>
                  <a:cubicBezTo>
                    <a:pt x="96" y="18"/>
                    <a:pt x="79" y="39"/>
                    <a:pt x="79" y="6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5" name="Freeform 8"/>
            <p:cNvSpPr>
              <a:spLocks noEditPoints="1"/>
            </p:cNvSpPr>
            <p:nvPr userDrawn="1"/>
          </p:nvSpPr>
          <p:spPr bwMode="gray">
            <a:xfrm>
              <a:off x="9821863" y="2614613"/>
              <a:ext cx="1825625" cy="1751013"/>
            </a:xfrm>
            <a:custGeom>
              <a:avLst/>
              <a:gdLst>
                <a:gd name="T0" fmla="*/ 380 w 1150"/>
                <a:gd name="T1" fmla="*/ 913 h 1103"/>
                <a:gd name="T2" fmla="*/ 303 w 1150"/>
                <a:gd name="T3" fmla="*/ 1103 h 1103"/>
                <a:gd name="T4" fmla="*/ 0 w 1150"/>
                <a:gd name="T5" fmla="*/ 1103 h 1103"/>
                <a:gd name="T6" fmla="*/ 424 w 1150"/>
                <a:gd name="T7" fmla="*/ 0 h 1103"/>
                <a:gd name="T8" fmla="*/ 734 w 1150"/>
                <a:gd name="T9" fmla="*/ 0 h 1103"/>
                <a:gd name="T10" fmla="*/ 1150 w 1150"/>
                <a:gd name="T11" fmla="*/ 1103 h 1103"/>
                <a:gd name="T12" fmla="*/ 843 w 1150"/>
                <a:gd name="T13" fmla="*/ 1103 h 1103"/>
                <a:gd name="T14" fmla="*/ 774 w 1150"/>
                <a:gd name="T15" fmla="*/ 913 h 1103"/>
                <a:gd name="T16" fmla="*/ 380 w 1150"/>
                <a:gd name="T17" fmla="*/ 913 h 1103"/>
                <a:gd name="T18" fmla="*/ 581 w 1150"/>
                <a:gd name="T19" fmla="*/ 344 h 1103"/>
                <a:gd name="T20" fmla="*/ 577 w 1150"/>
                <a:gd name="T21" fmla="*/ 344 h 1103"/>
                <a:gd name="T22" fmla="*/ 456 w 1150"/>
                <a:gd name="T23" fmla="*/ 694 h 1103"/>
                <a:gd name="T24" fmla="*/ 697 w 1150"/>
                <a:gd name="T25" fmla="*/ 694 h 1103"/>
                <a:gd name="T26" fmla="*/ 581 w 1150"/>
                <a:gd name="T27" fmla="*/ 344 h 1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0" h="1103">
                  <a:moveTo>
                    <a:pt x="380" y="913"/>
                  </a:moveTo>
                  <a:lnTo>
                    <a:pt x="303" y="1103"/>
                  </a:lnTo>
                  <a:lnTo>
                    <a:pt x="0" y="1103"/>
                  </a:lnTo>
                  <a:lnTo>
                    <a:pt x="424" y="0"/>
                  </a:lnTo>
                  <a:lnTo>
                    <a:pt x="734" y="0"/>
                  </a:lnTo>
                  <a:lnTo>
                    <a:pt x="1150" y="1103"/>
                  </a:lnTo>
                  <a:lnTo>
                    <a:pt x="843" y="1103"/>
                  </a:lnTo>
                  <a:lnTo>
                    <a:pt x="774" y="913"/>
                  </a:lnTo>
                  <a:lnTo>
                    <a:pt x="380" y="913"/>
                  </a:lnTo>
                  <a:close/>
                  <a:moveTo>
                    <a:pt x="581" y="344"/>
                  </a:moveTo>
                  <a:lnTo>
                    <a:pt x="577" y="344"/>
                  </a:lnTo>
                  <a:lnTo>
                    <a:pt x="456" y="694"/>
                  </a:lnTo>
                  <a:lnTo>
                    <a:pt x="697" y="694"/>
                  </a:lnTo>
                  <a:lnTo>
                    <a:pt x="581" y="34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spTree>
    <p:extLst>
      <p:ext uri="{BB962C8B-B14F-4D97-AF65-F5344CB8AC3E}">
        <p14:creationId xmlns:p14="http://schemas.microsoft.com/office/powerpoint/2010/main" val="319698483"/>
      </p:ext>
    </p:extLst>
  </p:cSld>
  <p:clrMapOvr>
    <a:masterClrMapping/>
  </p:clrMapOvr>
  <p:transition/>
  <p:hf hdr="0" ftr="0"/>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8"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mn-lt"/>
                <a:cs typeface="Arial" pitchFamily="34" charset="0"/>
              </a:defRPr>
            </a:lvl1pPr>
          </a:lstStyle>
          <a:p>
            <a:pPr>
              <a:defRPr/>
            </a:pPr>
            <a:r>
              <a:rPr lang="en-GB" noProof="1"/>
              <a:t> </a:t>
            </a:r>
          </a:p>
        </p:txBody>
      </p:sp>
      <p:sp>
        <p:nvSpPr>
          <p:cNvPr id="10"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mn-lt"/>
                <a:ea typeface="+mn-ea"/>
                <a:cs typeface="Arial" pitchFamily="34" charset="0"/>
              </a:defRPr>
            </a:lvl1pPr>
          </a:lstStyle>
          <a:p>
            <a:pPr>
              <a:defRPr/>
            </a:pPr>
            <a:r>
              <a:rPr lang="en-GB" noProof="1"/>
              <a:t>Feb 2022</a:t>
            </a:r>
          </a:p>
        </p:txBody>
      </p:sp>
      <p:sp>
        <p:nvSpPr>
          <p:cNvPr id="11"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mn-lt"/>
                <a:cs typeface="Arial" pitchFamily="34" charset="0"/>
              </a:defRPr>
            </a:lvl1pPr>
          </a:lstStyle>
          <a:p>
            <a:fld id="{D32BAE6A-B452-4007-8177-56DD051636F9}" type="slidenum">
              <a:rPr lang="en-GB" noProof="1" dirty="0" smtClean="0"/>
              <a:pPr/>
              <a:t>‹#›</a:t>
            </a:fld>
            <a:endParaRPr lang="en-GB" noProof="1"/>
          </a:p>
        </p:txBody>
      </p:sp>
      <p:sp>
        <p:nvSpPr>
          <p:cNvPr id="12" name="Text Box 11" descr="&lt;COMPANY_NAME&gt;{18.70866,264.5669,509.3857,40.33535}"/>
          <p:cNvSpPr txBox="1">
            <a:spLocks noChangeArrowheads="1"/>
          </p:cNvSpPr>
          <p:nvPr userDrawn="1"/>
        </p:nvSpPr>
        <p:spPr bwMode="auto">
          <a:xfrm>
            <a:off x="512259" y="6469199"/>
            <a:ext cx="3360000" cy="237600"/>
          </a:xfrm>
          <a:prstGeom prst="rect">
            <a:avLst/>
          </a:prstGeom>
          <a:noFill/>
          <a:ln w="9525" algn="ctr">
            <a:noFill/>
            <a:miter lim="800000"/>
            <a:headEnd/>
            <a:tailEnd/>
          </a:ln>
          <a:effectLst/>
        </p:spPr>
        <p:txBody>
          <a:bodyPr wrap="none" lIns="0" tIns="0" rIns="0" anchor="t" anchorCtr="0">
            <a:noAutofit/>
          </a:bodyPr>
          <a:lstStyle/>
          <a:p>
            <a:pPr>
              <a:defRPr/>
            </a:pPr>
            <a:r>
              <a:rPr lang="en-SG" sz="850" noProof="1">
                <a:solidFill>
                  <a:schemeClr val="tx1"/>
                </a:solidFill>
                <a:latin typeface="+mn-lt"/>
                <a:cs typeface="Arial" pitchFamily="34" charset="0"/>
              </a:rPr>
              <a:t>Copyright of Shell International B.V.</a:t>
            </a:r>
            <a:endParaRPr lang="en-GB" sz="850" noProof="1">
              <a:solidFill>
                <a:schemeClr val="tx1"/>
              </a:solidFill>
              <a:latin typeface="+mn-lt"/>
              <a:cs typeface="Arial" pitchFamily="34" charset="0"/>
            </a:endParaRPr>
          </a:p>
        </p:txBody>
      </p:sp>
      <p:sp>
        <p:nvSpPr>
          <p:cNvPr id="7" name="TextBox 6" descr="CONFIDENTIAL_TAG_0xFFEE">
            <a:extLst>
              <a:ext uri="{FF2B5EF4-FFF2-40B4-BE49-F238E27FC236}">
                <a16:creationId xmlns:a16="http://schemas.microsoft.com/office/drawing/2014/main" id="{B52B5F7D-0EB6-4250-BDE7-7663A3E98E76}"/>
              </a:ext>
            </a:extLst>
          </p:cNvPr>
          <p:cNvSpPr txBox="1"/>
          <p:nvPr userDrawn="1"/>
        </p:nvSpPr>
        <p:spPr>
          <a:xfrm>
            <a:off x="8457822" y="6481427"/>
            <a:ext cx="1079500" cy="169277"/>
          </a:xfrm>
          <a:prstGeom prst="rect">
            <a:avLst/>
          </a:prstGeom>
          <a:noFill/>
          <a:ln>
            <a:noFill/>
          </a:ln>
          <a:effectLst>
            <a:glow>
              <a:srgbClr val="000000"/>
            </a:glow>
          </a:effectLst>
        </p:spPr>
        <p:txBody>
          <a:bodyPr vert="horz" wrap="square" lIns="0" tIns="0" rIns="0" bIns="4572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chemeClr val="accent2"/>
                </a:solidFill>
                <a:effectLst/>
                <a:uLnTx/>
                <a:uFillTx/>
                <a:latin typeface="ShellMedium" panose="00000600000000000000" pitchFamily="50" charset="0"/>
                <a:ea typeface="+mn-ea"/>
                <a:cs typeface="+mn-cs"/>
              </a:rPr>
              <a:t>RESTRICTED</a:t>
            </a:r>
          </a:p>
        </p:txBody>
      </p:sp>
    </p:spTree>
    <p:extLst>
      <p:ext uri="{BB962C8B-B14F-4D97-AF65-F5344CB8AC3E}">
        <p14:creationId xmlns:p14="http://schemas.microsoft.com/office/powerpoint/2010/main" val="779174049"/>
      </p:ext>
    </p:extLst>
  </p:cSld>
  <p:clrMapOvr>
    <a:masterClrMapping/>
  </p:clrMapOvr>
  <p:transition/>
  <p:hf hdr="0" ftr="0"/>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End Slide (Mandatory)">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0208" y="1257010"/>
            <a:ext cx="4316400" cy="4316400"/>
          </a:xfrm>
          <a:prstGeom prst="rect">
            <a:avLst/>
          </a:prstGeom>
        </p:spPr>
      </p:pic>
    </p:spTree>
    <p:extLst>
      <p:ext uri="{BB962C8B-B14F-4D97-AF65-F5344CB8AC3E}">
        <p14:creationId xmlns:p14="http://schemas.microsoft.com/office/powerpoint/2010/main" val="1203707812"/>
      </p:ext>
    </p:extLst>
  </p:cSld>
  <p:clrMapOvr>
    <a:masterClrMapping/>
  </p:clrMapOvr>
  <p:transition/>
  <p:hf hdr="0" ftr="0"/>
  <p:extLst>
    <p:ext uri="{DCECCB84-F9BA-43D5-87BE-67443E8EF086}">
      <p15:sldGuideLst xmlns:p15="http://schemas.microsoft.com/office/powerpoint/2012/main">
        <p15:guide id="1" orient="horz" pos="216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a:spLocks noChangeArrowheads="1"/>
          </p:cNvSpPr>
          <p:nvPr/>
        </p:nvSpPr>
        <p:spPr bwMode="auto">
          <a:xfrm flipH="1">
            <a:off x="622300" y="1304925"/>
            <a:ext cx="9357784" cy="5084763"/>
          </a:xfrm>
          <a:prstGeom prst="rect">
            <a:avLst/>
          </a:prstGeom>
          <a:solidFill>
            <a:srgbClr val="FCEC8B"/>
          </a:solidFill>
          <a:ln w="9525">
            <a:noFill/>
            <a:miter lim="800000"/>
            <a:headEnd/>
            <a:tailEnd/>
          </a:ln>
          <a:effectLst/>
        </p:spPr>
        <p:txBody>
          <a:bodyPr wrap="none" anchor="ctr"/>
          <a:lstStyle/>
          <a:p>
            <a:r>
              <a:rPr lang="en-MY" sz="2400">
                <a:latin typeface="Futura Medium" pitchFamily="2" charset="0"/>
              </a:rPr>
              <a:t> </a:t>
            </a:r>
          </a:p>
        </p:txBody>
      </p:sp>
      <p:sp>
        <p:nvSpPr>
          <p:cNvPr id="11" name="Rectangle 10"/>
          <p:cNvSpPr>
            <a:spLocks noChangeArrowheads="1"/>
          </p:cNvSpPr>
          <p:nvPr/>
        </p:nvSpPr>
        <p:spPr bwMode="auto">
          <a:xfrm flipH="1">
            <a:off x="2061634" y="225426"/>
            <a:ext cx="9414933" cy="5038725"/>
          </a:xfrm>
          <a:prstGeom prst="rect">
            <a:avLst/>
          </a:prstGeom>
          <a:solidFill>
            <a:srgbClr val="FAE374"/>
          </a:solidFill>
          <a:ln w="9525">
            <a:noFill/>
            <a:miter lim="800000"/>
            <a:headEnd/>
            <a:tailEnd/>
          </a:ln>
          <a:effectLst/>
        </p:spPr>
        <p:txBody>
          <a:bodyPr wrap="none" anchor="ctr"/>
          <a:lstStyle/>
          <a:p>
            <a:endParaRPr lang="en-MY" sz="2400">
              <a:latin typeface="Futura Medium" pitchFamily="2" charset="0"/>
            </a:endParaRPr>
          </a:p>
        </p:txBody>
      </p:sp>
      <p:sp>
        <p:nvSpPr>
          <p:cNvPr id="12" name="Rectangle 4"/>
          <p:cNvSpPr>
            <a:spLocks noChangeArrowheads="1"/>
          </p:cNvSpPr>
          <p:nvPr/>
        </p:nvSpPr>
        <p:spPr bwMode="auto">
          <a:xfrm flipH="1">
            <a:off x="2061634" y="1304926"/>
            <a:ext cx="7922684" cy="3959225"/>
          </a:xfrm>
          <a:prstGeom prst="rect">
            <a:avLst/>
          </a:prstGeom>
          <a:solidFill>
            <a:schemeClr val="bg2"/>
          </a:solidFill>
          <a:ln w="9525">
            <a:noFill/>
            <a:miter lim="800000"/>
            <a:headEnd/>
            <a:tailEnd/>
          </a:ln>
        </p:spPr>
        <p:txBody>
          <a:bodyPr wrap="none" anchor="ctr"/>
          <a:lstStyle/>
          <a:p>
            <a:endParaRPr lang="en-MY" sz="2400">
              <a:latin typeface="Futura Medium" pitchFamily="2" charset="0"/>
            </a:endParaRPr>
          </a:p>
        </p:txBody>
      </p:sp>
      <p:sp>
        <p:nvSpPr>
          <p:cNvPr id="25" name="Rectangle 4"/>
          <p:cNvSpPr>
            <a:spLocks noGrp="1" noChangeArrowheads="1"/>
          </p:cNvSpPr>
          <p:nvPr>
            <p:ph type="dt" sz="half" idx="2"/>
          </p:nvPr>
        </p:nvSpPr>
        <p:spPr/>
        <p:txBody>
          <a:bodyPr/>
          <a:lstStyle>
            <a:lvl1pPr>
              <a:defRPr/>
            </a:lvl1pPr>
          </a:lstStyle>
          <a:p>
            <a:fld id="{F977932F-5789-44E3-95E8-FED4987B36FF}" type="datetime4">
              <a:rPr lang="en-US"/>
              <a:pPr/>
              <a:t>October 17, 2022</a:t>
            </a:fld>
            <a:endParaRPr lang="en-US"/>
          </a:p>
        </p:txBody>
      </p:sp>
      <p:sp>
        <p:nvSpPr>
          <p:cNvPr id="22" name="Text Box 11"/>
          <p:cNvSpPr txBox="1">
            <a:spLocks noChangeArrowheads="1"/>
          </p:cNvSpPr>
          <p:nvPr/>
        </p:nvSpPr>
        <p:spPr bwMode="auto">
          <a:xfrm>
            <a:off x="622301" y="6465888"/>
            <a:ext cx="3359151" cy="323850"/>
          </a:xfrm>
          <a:prstGeom prst="rect">
            <a:avLst/>
          </a:prstGeom>
          <a:noFill/>
          <a:ln w="9525" algn="ctr">
            <a:noFill/>
            <a:miter lim="800000"/>
            <a:headEnd/>
            <a:tailEnd/>
          </a:ln>
        </p:spPr>
        <p:txBody>
          <a:bodyPr wrap="none" lIns="0" tIns="0" rIns="0"/>
          <a:lstStyle/>
          <a:p>
            <a:r>
              <a:rPr lang="en-US" sz="800" dirty="0">
                <a:latin typeface="Futura Medium" pitchFamily="2" charset="0"/>
                <a:cs typeface="+mn-ea"/>
              </a:rPr>
              <a:t>Copyright of SHELL EASTERN PETROLEUM (PTE)</a:t>
            </a:r>
            <a:r>
              <a:rPr lang="en-US" sz="800" baseline="0" dirty="0">
                <a:latin typeface="Futura Medium" pitchFamily="2" charset="0"/>
                <a:cs typeface="+mn-ea"/>
              </a:rPr>
              <a:t> LTD</a:t>
            </a:r>
            <a:endParaRPr lang="en-US" sz="800" dirty="0">
              <a:latin typeface="Futura Medium" pitchFamily="2" charset="0"/>
              <a:cs typeface="+mn-ea"/>
            </a:endParaRPr>
          </a:p>
        </p:txBody>
      </p:sp>
      <p:sp>
        <p:nvSpPr>
          <p:cNvPr id="24" name="Rectangle 6"/>
          <p:cNvSpPr>
            <a:spLocks noGrp="1" noChangeArrowheads="1"/>
          </p:cNvSpPr>
          <p:nvPr>
            <p:ph type="sldNum" sz="quarter" idx="4"/>
          </p:nvPr>
        </p:nvSpPr>
        <p:spPr/>
        <p:txBody>
          <a:bodyPr/>
          <a:lstStyle>
            <a:lvl1pPr>
              <a:defRPr/>
            </a:lvl1pPr>
          </a:lstStyle>
          <a:p>
            <a:fld id="{1D12A8A1-641E-408A-8D7C-5CC01073C5DD}" type="slidenum">
              <a:rPr lang="en-US"/>
              <a:pPr/>
              <a:t>‹#›</a:t>
            </a:fld>
            <a:endParaRPr lang="en-US"/>
          </a:p>
        </p:txBody>
      </p:sp>
      <p:sp>
        <p:nvSpPr>
          <p:cNvPr id="164875" name="Rectangle 1035"/>
          <p:cNvSpPr>
            <a:spLocks noGrp="1" noChangeArrowheads="1"/>
          </p:cNvSpPr>
          <p:nvPr>
            <p:ph type="ctrTitle" sz="quarter"/>
          </p:nvPr>
        </p:nvSpPr>
        <p:spPr>
          <a:xfrm>
            <a:off x="2262717" y="1400176"/>
            <a:ext cx="7558616" cy="369332"/>
          </a:xfrm>
          <a:noFill/>
          <a:ln w="9525">
            <a:noFill/>
          </a:ln>
        </p:spPr>
        <p:txBody>
          <a:bodyPr lIns="0" tIns="0"/>
          <a:lstStyle>
            <a:lvl1pPr>
              <a:defRPr b="1"/>
            </a:lvl1pPr>
          </a:lstStyle>
          <a:p>
            <a:r>
              <a:rPr lang="en-US"/>
              <a:t>Click to edit Master title style</a:t>
            </a:r>
          </a:p>
        </p:txBody>
      </p:sp>
      <p:sp>
        <p:nvSpPr>
          <p:cNvPr id="164876" name="Rectangle 1036"/>
          <p:cNvSpPr>
            <a:spLocks noGrp="1" noChangeArrowheads="1"/>
          </p:cNvSpPr>
          <p:nvPr>
            <p:ph type="subTitle" sz="quarter" idx="1"/>
          </p:nvPr>
        </p:nvSpPr>
        <p:spPr>
          <a:xfrm>
            <a:off x="2264834" y="2849563"/>
            <a:ext cx="3598333" cy="1619250"/>
          </a:xfrm>
          <a:ln/>
        </p:spPr>
        <p:txBody>
          <a:bodyPr/>
          <a:lstStyle>
            <a:lvl1pPr marL="0" indent="0">
              <a:buFont typeface="Wingdings" pitchFamily="2" charset="2"/>
              <a:buNone/>
              <a:defRPr sz="1800"/>
            </a:lvl1pPr>
          </a:lstStyle>
          <a:p>
            <a:r>
              <a:rPr lang="en-US"/>
              <a:t>Click to edit Master subtitle style</a:t>
            </a:r>
          </a:p>
        </p:txBody>
      </p:sp>
      <p:sp>
        <p:nvSpPr>
          <p:cNvPr id="164889" name="Text Box 11"/>
          <p:cNvSpPr txBox="1">
            <a:spLocks noChangeArrowheads="1"/>
          </p:cNvSpPr>
          <p:nvPr userDrawn="1"/>
        </p:nvSpPr>
        <p:spPr bwMode="auto">
          <a:xfrm>
            <a:off x="7814734" y="6465888"/>
            <a:ext cx="1439333" cy="323850"/>
          </a:xfrm>
          <a:prstGeom prst="rect">
            <a:avLst/>
          </a:prstGeom>
          <a:noFill/>
          <a:ln w="9525" algn="ctr">
            <a:noFill/>
            <a:miter lim="800000"/>
            <a:headEnd/>
            <a:tailEnd/>
          </a:ln>
        </p:spPr>
        <p:txBody>
          <a:bodyPr lIns="0" tIns="0" rIns="0"/>
          <a:lstStyle/>
          <a:p>
            <a:pPr algn="ctr"/>
            <a:r>
              <a:rPr lang="en-US" sz="800" dirty="0">
                <a:solidFill>
                  <a:schemeClr val="tx2"/>
                </a:solidFill>
                <a:latin typeface="Futura Medium" pitchFamily="2" charset="0"/>
              </a:rPr>
              <a:t>CONFIDENTIAL</a:t>
            </a:r>
          </a:p>
        </p:txBody>
      </p:sp>
      <p:pic>
        <p:nvPicPr>
          <p:cNvPr id="164893" name="Picture 1053" descr="X:\Live Client Projects\Shell_template_boilerplates_161109\client\Amends\Shell-2010-Pecten-RGBpc.gif"/>
          <p:cNvPicPr>
            <a:picLocks noChangeAspect="1" noChangeArrowheads="1"/>
          </p:cNvPicPr>
          <p:nvPr userDrawn="1"/>
        </p:nvPicPr>
        <p:blipFill>
          <a:blip r:embed="rId2" cstate="print"/>
          <a:srcRect/>
          <a:stretch>
            <a:fillRect/>
          </a:stretch>
        </p:blipFill>
        <p:spPr bwMode="auto">
          <a:xfrm>
            <a:off x="630767" y="287338"/>
            <a:ext cx="956733" cy="666750"/>
          </a:xfrm>
          <a:prstGeom prst="rect">
            <a:avLst/>
          </a:prstGeom>
          <a:noFill/>
        </p:spPr>
      </p:pic>
    </p:spTree>
    <p:extLst>
      <p:ext uri="{BB962C8B-B14F-4D97-AF65-F5344CB8AC3E}">
        <p14:creationId xmlns:p14="http://schemas.microsoft.com/office/powerpoint/2010/main" val="229495434"/>
      </p:ext>
    </p:extLst>
  </p:cSld>
  <p:clrMapOvr>
    <a:masterClrMapping/>
  </p:clrMapOvr>
  <p:transition>
    <p:fade/>
  </p:transition>
  <p:hf hdr="0"/>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C20977BC-CF93-4DB3-8B49-4472C63554E5}" type="datetime4">
              <a:rPr lang="en-US"/>
              <a:pPr/>
              <a:t>October 17, 2022</a:t>
            </a:fld>
            <a:endParaRPr lang="en-US"/>
          </a:p>
        </p:txBody>
      </p:sp>
      <p:sp>
        <p:nvSpPr>
          <p:cNvPr id="5" name="Slide Number Placeholder 4"/>
          <p:cNvSpPr>
            <a:spLocks noGrp="1"/>
          </p:cNvSpPr>
          <p:nvPr>
            <p:ph type="sldNum" sz="quarter" idx="11"/>
          </p:nvPr>
        </p:nvSpPr>
        <p:spPr/>
        <p:txBody>
          <a:bodyPr/>
          <a:lstStyle>
            <a:lvl1pPr>
              <a:defRPr/>
            </a:lvl1pPr>
          </a:lstStyle>
          <a:p>
            <a:fld id="{718B0319-ACC0-4C9D-BA3C-00AB8D0E953B}" type="slidenum">
              <a:rPr lang="en-US"/>
              <a:pPr/>
              <a:t>‹#›</a:t>
            </a:fld>
            <a:endParaRPr lang="en-US"/>
          </a:p>
        </p:txBody>
      </p:sp>
      <p:sp>
        <p:nvSpPr>
          <p:cNvPr id="6" name="Footer Placeholder 5"/>
          <p:cNvSpPr>
            <a:spLocks noGrp="1"/>
          </p:cNvSpPr>
          <p:nvPr>
            <p:ph type="ftr" sz="quarter" idx="12"/>
          </p:nvPr>
        </p:nvSpPr>
        <p:spPr/>
        <p:txBody>
          <a:bodyPr/>
          <a:lstStyle>
            <a:lvl1pPr>
              <a:defRPr/>
            </a:lvl1pPr>
          </a:lstStyle>
          <a:p>
            <a:endParaRPr lang="en-US" dirty="0"/>
          </a:p>
        </p:txBody>
      </p:sp>
    </p:spTree>
    <p:extLst>
      <p:ext uri="{BB962C8B-B14F-4D97-AF65-F5344CB8AC3E}">
        <p14:creationId xmlns:p14="http://schemas.microsoft.com/office/powerpoint/2010/main" val="2572676785"/>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670080"/>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1E8CE399-06DE-4A9C-B14B-C7D10B9A2158}" type="datetime4">
              <a:rPr lang="en-US"/>
              <a:pPr/>
              <a:t>October 17, 2022</a:t>
            </a:fld>
            <a:endParaRPr lang="en-US"/>
          </a:p>
        </p:txBody>
      </p:sp>
      <p:sp>
        <p:nvSpPr>
          <p:cNvPr id="5" name="Slide Number Placeholder 4"/>
          <p:cNvSpPr>
            <a:spLocks noGrp="1"/>
          </p:cNvSpPr>
          <p:nvPr>
            <p:ph type="sldNum" sz="quarter" idx="11"/>
          </p:nvPr>
        </p:nvSpPr>
        <p:spPr/>
        <p:txBody>
          <a:bodyPr/>
          <a:lstStyle>
            <a:lvl1pPr>
              <a:defRPr/>
            </a:lvl1pPr>
          </a:lstStyle>
          <a:p>
            <a:fld id="{9B045E28-AD80-463A-A9AF-B977D9CD5375}" type="slidenum">
              <a:rPr lang="en-US"/>
              <a:pPr/>
              <a:t>‹#›</a:t>
            </a:fld>
            <a:endParaRPr lang="en-US"/>
          </a:p>
        </p:txBody>
      </p:sp>
      <p:sp>
        <p:nvSpPr>
          <p:cNvPr id="6" name="Footer Placeholder 5"/>
          <p:cNvSpPr>
            <a:spLocks noGrp="1"/>
          </p:cNvSpPr>
          <p:nvPr>
            <p:ph type="ftr" sz="quarter" idx="12"/>
          </p:nvPr>
        </p:nvSpPr>
        <p:spPr/>
        <p:txBody>
          <a:bodyPr/>
          <a:lstStyle>
            <a:lvl1pPr>
              <a:defRPr/>
            </a:lvl1pPr>
          </a:lstStyle>
          <a:p>
            <a:endParaRPr lang="en-US" dirty="0"/>
          </a:p>
        </p:txBody>
      </p:sp>
    </p:spTree>
    <p:extLst>
      <p:ext uri="{BB962C8B-B14F-4D97-AF65-F5344CB8AC3E}">
        <p14:creationId xmlns:p14="http://schemas.microsoft.com/office/powerpoint/2010/main" val="2278449108"/>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00151" y="1309688"/>
            <a:ext cx="5060949" cy="50720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464300" y="1309688"/>
            <a:ext cx="5063067" cy="50720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fld id="{1B3CF142-C879-4A80-9176-654CAE360FB8}" type="datetime4">
              <a:rPr lang="en-US"/>
              <a:pPr/>
              <a:t>October 17, 2022</a:t>
            </a:fld>
            <a:endParaRPr lang="en-US"/>
          </a:p>
        </p:txBody>
      </p:sp>
      <p:sp>
        <p:nvSpPr>
          <p:cNvPr id="6" name="Slide Number Placeholder 5"/>
          <p:cNvSpPr>
            <a:spLocks noGrp="1"/>
          </p:cNvSpPr>
          <p:nvPr>
            <p:ph type="sldNum" sz="quarter" idx="11"/>
          </p:nvPr>
        </p:nvSpPr>
        <p:spPr/>
        <p:txBody>
          <a:bodyPr/>
          <a:lstStyle>
            <a:lvl1pPr>
              <a:defRPr/>
            </a:lvl1pPr>
          </a:lstStyle>
          <a:p>
            <a:fld id="{AC7306F0-EC01-4DE6-ADEF-EF00CF75E286}" type="slidenum">
              <a:rPr lang="en-US"/>
              <a:pPr/>
              <a:t>‹#›</a:t>
            </a:fld>
            <a:endParaRPr lang="en-US"/>
          </a:p>
        </p:txBody>
      </p:sp>
      <p:sp>
        <p:nvSpPr>
          <p:cNvPr id="7" name="Footer Placeholder 6"/>
          <p:cNvSpPr>
            <a:spLocks noGrp="1"/>
          </p:cNvSpPr>
          <p:nvPr>
            <p:ph type="ftr" sz="quarter" idx="12"/>
          </p:nvPr>
        </p:nvSpPr>
        <p:spPr/>
        <p:txBody>
          <a:bodyPr/>
          <a:lstStyle>
            <a:lvl1pPr>
              <a:defRPr/>
            </a:lvl1pPr>
          </a:lstStyle>
          <a:p>
            <a:endParaRPr lang="en-US" dirty="0"/>
          </a:p>
        </p:txBody>
      </p:sp>
    </p:spTree>
    <p:extLst>
      <p:ext uri="{BB962C8B-B14F-4D97-AF65-F5344CB8AC3E}">
        <p14:creationId xmlns:p14="http://schemas.microsoft.com/office/powerpoint/2010/main" val="1215651510"/>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423859"/>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fld id="{D903FE5F-01A3-450C-880D-59DC0A4E6EBB}" type="datetime4">
              <a:rPr lang="en-US"/>
              <a:pPr/>
              <a:t>October 17, 2022</a:t>
            </a:fld>
            <a:endParaRPr lang="en-US"/>
          </a:p>
        </p:txBody>
      </p:sp>
      <p:sp>
        <p:nvSpPr>
          <p:cNvPr id="8" name="Slide Number Placeholder 7"/>
          <p:cNvSpPr>
            <a:spLocks noGrp="1"/>
          </p:cNvSpPr>
          <p:nvPr>
            <p:ph type="sldNum" sz="quarter" idx="11"/>
          </p:nvPr>
        </p:nvSpPr>
        <p:spPr/>
        <p:txBody>
          <a:bodyPr/>
          <a:lstStyle>
            <a:lvl1pPr>
              <a:defRPr/>
            </a:lvl1pPr>
          </a:lstStyle>
          <a:p>
            <a:fld id="{E0AB8017-E54C-4D52-BF9D-DA3E8812C6B8}" type="slidenum">
              <a:rPr lang="en-US"/>
              <a:pPr/>
              <a:t>‹#›</a:t>
            </a:fld>
            <a:endParaRPr lang="en-US"/>
          </a:p>
        </p:txBody>
      </p:sp>
      <p:sp>
        <p:nvSpPr>
          <p:cNvPr id="9" name="Footer Placeholder 8"/>
          <p:cNvSpPr>
            <a:spLocks noGrp="1"/>
          </p:cNvSpPr>
          <p:nvPr>
            <p:ph type="ftr" sz="quarter" idx="12"/>
          </p:nvPr>
        </p:nvSpPr>
        <p:spPr/>
        <p:txBody>
          <a:bodyPr/>
          <a:lstStyle>
            <a:lvl1pPr>
              <a:defRPr/>
            </a:lvl1pPr>
          </a:lstStyle>
          <a:p>
            <a:endParaRPr lang="en-US" dirty="0"/>
          </a:p>
        </p:txBody>
      </p:sp>
    </p:spTree>
    <p:extLst>
      <p:ext uri="{BB962C8B-B14F-4D97-AF65-F5344CB8AC3E}">
        <p14:creationId xmlns:p14="http://schemas.microsoft.com/office/powerpoint/2010/main" val="17700964"/>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fld id="{C9FCFC31-DD0D-49A9-A92B-8E95FFA060B9}" type="datetime4">
              <a:rPr lang="en-US"/>
              <a:pPr/>
              <a:t>October 17, 2022</a:t>
            </a:fld>
            <a:endParaRPr lang="en-US"/>
          </a:p>
        </p:txBody>
      </p:sp>
      <p:sp>
        <p:nvSpPr>
          <p:cNvPr id="4" name="Slide Number Placeholder 3"/>
          <p:cNvSpPr>
            <a:spLocks noGrp="1"/>
          </p:cNvSpPr>
          <p:nvPr>
            <p:ph type="sldNum" sz="quarter" idx="11"/>
          </p:nvPr>
        </p:nvSpPr>
        <p:spPr/>
        <p:txBody>
          <a:bodyPr/>
          <a:lstStyle>
            <a:lvl1pPr>
              <a:defRPr/>
            </a:lvl1pPr>
          </a:lstStyle>
          <a:p>
            <a:fld id="{832B6E96-B6C7-458D-9F42-23EE5E40EEEB}" type="slidenum">
              <a:rPr lang="en-US"/>
              <a:pPr/>
              <a:t>‹#›</a:t>
            </a:fld>
            <a:endParaRPr lang="en-US"/>
          </a:p>
        </p:txBody>
      </p:sp>
      <p:sp>
        <p:nvSpPr>
          <p:cNvPr id="5" name="Footer Placeholder 4"/>
          <p:cNvSpPr>
            <a:spLocks noGrp="1"/>
          </p:cNvSpPr>
          <p:nvPr>
            <p:ph type="ftr" sz="quarter" idx="12"/>
          </p:nvPr>
        </p:nvSpPr>
        <p:spPr/>
        <p:txBody>
          <a:bodyPr/>
          <a:lstStyle>
            <a:lvl1pPr>
              <a:defRPr/>
            </a:lvl1pPr>
          </a:lstStyle>
          <a:p>
            <a:endParaRPr lang="en-US" dirty="0"/>
          </a:p>
        </p:txBody>
      </p:sp>
    </p:spTree>
    <p:extLst>
      <p:ext uri="{BB962C8B-B14F-4D97-AF65-F5344CB8AC3E}">
        <p14:creationId xmlns:p14="http://schemas.microsoft.com/office/powerpoint/2010/main" val="451716492"/>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6A693B52-090F-4C85-9F30-D9C754B8E9F1}" type="datetime4">
              <a:rPr lang="en-US"/>
              <a:pPr/>
              <a:t>October 17, 2022</a:t>
            </a:fld>
            <a:endParaRPr lang="en-US"/>
          </a:p>
        </p:txBody>
      </p:sp>
      <p:sp>
        <p:nvSpPr>
          <p:cNvPr id="3" name="Slide Number Placeholder 2"/>
          <p:cNvSpPr>
            <a:spLocks noGrp="1"/>
          </p:cNvSpPr>
          <p:nvPr>
            <p:ph type="sldNum" sz="quarter" idx="11"/>
          </p:nvPr>
        </p:nvSpPr>
        <p:spPr/>
        <p:txBody>
          <a:bodyPr/>
          <a:lstStyle>
            <a:lvl1pPr>
              <a:defRPr/>
            </a:lvl1pPr>
          </a:lstStyle>
          <a:p>
            <a:fld id="{92164BB5-0F37-42F1-81B2-392B23237F90}" type="slidenum">
              <a:rPr lang="en-US"/>
              <a:pPr/>
              <a:t>‹#›</a:t>
            </a:fld>
            <a:endParaRPr lang="en-US"/>
          </a:p>
        </p:txBody>
      </p:sp>
      <p:sp>
        <p:nvSpPr>
          <p:cNvPr id="4" name="Footer Placeholder 3"/>
          <p:cNvSpPr>
            <a:spLocks noGrp="1"/>
          </p:cNvSpPr>
          <p:nvPr>
            <p:ph type="ftr" sz="quarter" idx="12"/>
          </p:nvPr>
        </p:nvSpPr>
        <p:spPr/>
        <p:txBody>
          <a:bodyPr/>
          <a:lstStyle>
            <a:lvl1pPr>
              <a:defRPr/>
            </a:lvl1pPr>
          </a:lstStyle>
          <a:p>
            <a:endParaRPr lang="en-US" dirty="0"/>
          </a:p>
        </p:txBody>
      </p:sp>
    </p:spTree>
    <p:extLst>
      <p:ext uri="{BB962C8B-B14F-4D97-AF65-F5344CB8AC3E}">
        <p14:creationId xmlns:p14="http://schemas.microsoft.com/office/powerpoint/2010/main" val="327465012"/>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1072796"/>
            <a:ext cx="4011084" cy="362304"/>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FE65A240-DF97-4B3D-B5DA-A1BA85F4FCBD}" type="datetime4">
              <a:rPr lang="en-US"/>
              <a:pPr/>
              <a:t>October 17, 2022</a:t>
            </a:fld>
            <a:endParaRPr lang="en-US"/>
          </a:p>
        </p:txBody>
      </p:sp>
      <p:sp>
        <p:nvSpPr>
          <p:cNvPr id="6" name="Slide Number Placeholder 5"/>
          <p:cNvSpPr>
            <a:spLocks noGrp="1"/>
          </p:cNvSpPr>
          <p:nvPr>
            <p:ph type="sldNum" sz="quarter" idx="11"/>
          </p:nvPr>
        </p:nvSpPr>
        <p:spPr/>
        <p:txBody>
          <a:bodyPr/>
          <a:lstStyle>
            <a:lvl1pPr>
              <a:defRPr/>
            </a:lvl1pPr>
          </a:lstStyle>
          <a:p>
            <a:fld id="{C05DA921-0C3B-43C2-A6E6-BDE095D7C2B3}" type="slidenum">
              <a:rPr lang="en-US"/>
              <a:pPr/>
              <a:t>‹#›</a:t>
            </a:fld>
            <a:endParaRPr lang="en-US"/>
          </a:p>
        </p:txBody>
      </p:sp>
      <p:sp>
        <p:nvSpPr>
          <p:cNvPr id="7" name="Footer Placeholder 6"/>
          <p:cNvSpPr>
            <a:spLocks noGrp="1"/>
          </p:cNvSpPr>
          <p:nvPr>
            <p:ph type="ftr" sz="quarter" idx="12"/>
          </p:nvPr>
        </p:nvSpPr>
        <p:spPr/>
        <p:txBody>
          <a:bodyPr/>
          <a:lstStyle>
            <a:lvl1pPr>
              <a:defRPr/>
            </a:lvl1pPr>
          </a:lstStyle>
          <a:p>
            <a:endParaRPr lang="en-US" dirty="0"/>
          </a:p>
        </p:txBody>
      </p:sp>
    </p:spTree>
    <p:extLst>
      <p:ext uri="{BB962C8B-B14F-4D97-AF65-F5344CB8AC3E}">
        <p14:creationId xmlns:p14="http://schemas.microsoft.com/office/powerpoint/2010/main" val="4228883874"/>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5005034"/>
            <a:ext cx="7315200" cy="36230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CBD03D52-93BD-452A-BF2E-89AD8ACBCEF0}" type="datetime4">
              <a:rPr lang="en-US"/>
              <a:pPr/>
              <a:t>October 17, 2022</a:t>
            </a:fld>
            <a:endParaRPr lang="en-US"/>
          </a:p>
        </p:txBody>
      </p:sp>
      <p:sp>
        <p:nvSpPr>
          <p:cNvPr id="6" name="Slide Number Placeholder 5"/>
          <p:cNvSpPr>
            <a:spLocks noGrp="1"/>
          </p:cNvSpPr>
          <p:nvPr>
            <p:ph type="sldNum" sz="quarter" idx="11"/>
          </p:nvPr>
        </p:nvSpPr>
        <p:spPr/>
        <p:txBody>
          <a:bodyPr/>
          <a:lstStyle>
            <a:lvl1pPr>
              <a:defRPr/>
            </a:lvl1pPr>
          </a:lstStyle>
          <a:p>
            <a:fld id="{DCC977E6-4432-421E-B753-01F644F00C69}" type="slidenum">
              <a:rPr lang="en-US"/>
              <a:pPr/>
              <a:t>‹#›</a:t>
            </a:fld>
            <a:endParaRPr lang="en-US"/>
          </a:p>
        </p:txBody>
      </p:sp>
      <p:sp>
        <p:nvSpPr>
          <p:cNvPr id="7" name="Footer Placeholder 6"/>
          <p:cNvSpPr>
            <a:spLocks noGrp="1"/>
          </p:cNvSpPr>
          <p:nvPr>
            <p:ph type="ftr" sz="quarter" idx="12"/>
          </p:nvPr>
        </p:nvSpPr>
        <p:spPr/>
        <p:txBody>
          <a:bodyPr/>
          <a:lstStyle>
            <a:lvl1pPr>
              <a:defRPr/>
            </a:lvl1pPr>
          </a:lstStyle>
          <a:p>
            <a:endParaRPr lang="en-US" dirty="0"/>
          </a:p>
        </p:txBody>
      </p:sp>
    </p:spTree>
    <p:extLst>
      <p:ext uri="{BB962C8B-B14F-4D97-AF65-F5344CB8AC3E}">
        <p14:creationId xmlns:p14="http://schemas.microsoft.com/office/powerpoint/2010/main" val="3451111124"/>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AF63E436-42BD-4B9E-9312-9D475C0A8319}" type="datetime4">
              <a:rPr lang="en-US"/>
              <a:pPr/>
              <a:t>October 17, 2022</a:t>
            </a:fld>
            <a:endParaRPr lang="en-US"/>
          </a:p>
        </p:txBody>
      </p:sp>
      <p:sp>
        <p:nvSpPr>
          <p:cNvPr id="5" name="Slide Number Placeholder 4"/>
          <p:cNvSpPr>
            <a:spLocks noGrp="1"/>
          </p:cNvSpPr>
          <p:nvPr>
            <p:ph type="sldNum" sz="quarter" idx="11"/>
          </p:nvPr>
        </p:nvSpPr>
        <p:spPr/>
        <p:txBody>
          <a:bodyPr/>
          <a:lstStyle>
            <a:lvl1pPr>
              <a:defRPr/>
            </a:lvl1pPr>
          </a:lstStyle>
          <a:p>
            <a:fld id="{59655C5E-CB7D-4A76-BAAB-BCBCAF004753}" type="slidenum">
              <a:rPr lang="en-US"/>
              <a:pPr/>
              <a:t>‹#›</a:t>
            </a:fld>
            <a:endParaRPr lang="en-US"/>
          </a:p>
        </p:txBody>
      </p:sp>
      <p:sp>
        <p:nvSpPr>
          <p:cNvPr id="6" name="Footer Placeholder 5"/>
          <p:cNvSpPr>
            <a:spLocks noGrp="1"/>
          </p:cNvSpPr>
          <p:nvPr>
            <p:ph type="ftr" sz="quarter" idx="12"/>
          </p:nvPr>
        </p:nvSpPr>
        <p:spPr/>
        <p:txBody>
          <a:bodyPr/>
          <a:lstStyle>
            <a:lvl1pPr>
              <a:defRPr/>
            </a:lvl1pPr>
          </a:lstStyle>
          <a:p>
            <a:endParaRPr lang="en-US" dirty="0"/>
          </a:p>
        </p:txBody>
      </p:sp>
    </p:spTree>
    <p:extLst>
      <p:ext uri="{BB962C8B-B14F-4D97-AF65-F5344CB8AC3E}">
        <p14:creationId xmlns:p14="http://schemas.microsoft.com/office/powerpoint/2010/main" val="907290080"/>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294064" y="255588"/>
            <a:ext cx="1241769" cy="61261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3284" y="255588"/>
            <a:ext cx="8432800" cy="61261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CCBF0209-D658-4FFD-AC60-7F6E4B21BFD0}" type="datetime4">
              <a:rPr lang="en-US"/>
              <a:pPr/>
              <a:t>October 17, 2022</a:t>
            </a:fld>
            <a:endParaRPr lang="en-US"/>
          </a:p>
        </p:txBody>
      </p:sp>
      <p:sp>
        <p:nvSpPr>
          <p:cNvPr id="5" name="Slide Number Placeholder 4"/>
          <p:cNvSpPr>
            <a:spLocks noGrp="1"/>
          </p:cNvSpPr>
          <p:nvPr>
            <p:ph type="sldNum" sz="quarter" idx="11"/>
          </p:nvPr>
        </p:nvSpPr>
        <p:spPr/>
        <p:txBody>
          <a:bodyPr/>
          <a:lstStyle>
            <a:lvl1pPr>
              <a:defRPr/>
            </a:lvl1pPr>
          </a:lstStyle>
          <a:p>
            <a:fld id="{4ACDF518-F230-4A31-ABE8-1E201334160A}" type="slidenum">
              <a:rPr lang="en-US"/>
              <a:pPr/>
              <a:t>‹#›</a:t>
            </a:fld>
            <a:endParaRPr lang="en-US"/>
          </a:p>
        </p:txBody>
      </p:sp>
      <p:sp>
        <p:nvSpPr>
          <p:cNvPr id="6" name="Footer Placeholder 5"/>
          <p:cNvSpPr>
            <a:spLocks noGrp="1"/>
          </p:cNvSpPr>
          <p:nvPr>
            <p:ph type="ftr" sz="quarter" idx="12"/>
          </p:nvPr>
        </p:nvSpPr>
        <p:spPr/>
        <p:txBody>
          <a:bodyPr/>
          <a:lstStyle>
            <a:lvl1pPr>
              <a:defRPr/>
            </a:lvl1pPr>
          </a:lstStyle>
          <a:p>
            <a:endParaRPr lang="en-US" dirty="0"/>
          </a:p>
        </p:txBody>
      </p:sp>
    </p:spTree>
    <p:extLst>
      <p:ext uri="{BB962C8B-B14F-4D97-AF65-F5344CB8AC3E}">
        <p14:creationId xmlns:p14="http://schemas.microsoft.com/office/powerpoint/2010/main" val="4157741376"/>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theme" Target="../theme/theme3.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9.xml"/><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theme" Target="../theme/theme4.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0" Type="http://schemas.openxmlformats.org/officeDocument/2006/relationships/slideLayout" Target="../slideLayouts/slideLayout61.xml"/><Relationship Id="rId4" Type="http://schemas.openxmlformats.org/officeDocument/2006/relationships/slideLayout" Target="../slideLayouts/slideLayout55.xml"/><Relationship Id="rId9" Type="http://schemas.openxmlformats.org/officeDocument/2006/relationships/slideLayout" Target="../slideLayouts/slideLayout6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 name="Rectangle 3"/>
          <p:cNvSpPr>
            <a:spLocks noGrp="1" noChangeArrowheads="1"/>
          </p:cNvSpPr>
          <p:nvPr>
            <p:ph type="body" idx="1"/>
          </p:nvPr>
        </p:nvSpPr>
        <p:spPr bwMode="auto">
          <a:xfrm>
            <a:off x="508000" y="1528763"/>
            <a:ext cx="11171238" cy="4830710"/>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6" name="Rectangle 2"/>
          <p:cNvSpPr>
            <a:spLocks noGrp="1" noChangeArrowheads="1"/>
          </p:cNvSpPr>
          <p:nvPr>
            <p:ph type="title"/>
          </p:nvPr>
        </p:nvSpPr>
        <p:spPr bwMode="auto">
          <a:xfrm>
            <a:off x="508000" y="712800"/>
            <a:ext cx="11171238" cy="754017"/>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p>
            <a:pPr lvl="0"/>
            <a:r>
              <a:rPr lang="en-US"/>
              <a:t>Click to edit Master title style</a:t>
            </a:r>
            <a:endParaRPr lang="en-GB" dirty="0"/>
          </a:p>
        </p:txBody>
      </p:sp>
      <p:sp>
        <p:nvSpPr>
          <p:cNvPr id="4" name="Rectangle 3" descr="&lt;Shell Yellow Bar&gt;" title="&lt;Shell Yellow Bar&gt;"/>
          <p:cNvSpPr/>
          <p:nvPr/>
        </p:nvSpPr>
        <p:spPr bwMode="gray">
          <a:xfrm>
            <a:off x="508010" y="508000"/>
            <a:ext cx="1269984" cy="76200"/>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tx1"/>
              </a:solidFill>
            </a:endParaRPr>
          </a:p>
        </p:txBody>
      </p:sp>
      <p:sp>
        <p:nvSpPr>
          <p:cNvPr id="82"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lgn="ctr">
              <a:defRPr sz="850">
                <a:solidFill>
                  <a:schemeClr val="tx1"/>
                </a:solidFill>
                <a:latin typeface="ShellMedium" panose="00000600000000000000" pitchFamily="50" charset="0"/>
                <a:cs typeface="Arial" pitchFamily="34" charset="0"/>
              </a:defRPr>
            </a:lvl1pPr>
          </a:lstStyle>
          <a:p>
            <a:pPr>
              <a:defRPr/>
            </a:pPr>
            <a:r>
              <a:rPr lang="en-GB" noProof="1"/>
              <a:t>Footer </a:t>
            </a:r>
          </a:p>
        </p:txBody>
      </p:sp>
      <p:sp>
        <p:nvSpPr>
          <p:cNvPr id="83"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ShellMedium" panose="00000600000000000000" pitchFamily="50" charset="0"/>
                <a:ea typeface="+mn-ea"/>
                <a:cs typeface="Arial" pitchFamily="34" charset="0"/>
              </a:defRPr>
            </a:lvl1pPr>
          </a:lstStyle>
          <a:p>
            <a:pPr>
              <a:defRPr/>
            </a:pPr>
            <a:r>
              <a:rPr lang="en-GB" noProof="1"/>
              <a:t>Date Month 2016</a:t>
            </a:r>
          </a:p>
        </p:txBody>
      </p:sp>
      <p:sp>
        <p:nvSpPr>
          <p:cNvPr id="85"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ShellMedium" panose="00000600000000000000" pitchFamily="50" charset="0"/>
                <a:cs typeface="Arial" pitchFamily="34" charset="0"/>
              </a:defRPr>
            </a:lvl1pPr>
          </a:lstStyle>
          <a:p>
            <a:fld id="{D32BAE6A-B452-4007-8177-56DD051636F9}" type="slidenum">
              <a:rPr lang="en-GB" noProof="1" smtClean="0"/>
              <a:pPr/>
              <a:t>‹#›</a:t>
            </a:fld>
            <a:endParaRPr lang="en-GB" noProof="1"/>
          </a:p>
        </p:txBody>
      </p:sp>
      <p:sp>
        <p:nvSpPr>
          <p:cNvPr id="84" name="Text Box 11" descr="&lt;COMPANY_NAME&gt;&#10;"/>
          <p:cNvSpPr txBox="1">
            <a:spLocks noChangeArrowheads="1"/>
          </p:cNvSpPr>
          <p:nvPr/>
        </p:nvSpPr>
        <p:spPr bwMode="auto">
          <a:xfrm>
            <a:off x="512259" y="6469199"/>
            <a:ext cx="3360000" cy="237600"/>
          </a:xfrm>
          <a:prstGeom prst="rect">
            <a:avLst/>
          </a:prstGeom>
          <a:noFill/>
          <a:ln w="9525" algn="ctr">
            <a:noFill/>
            <a:miter lim="800000"/>
            <a:headEnd/>
            <a:tailEnd/>
          </a:ln>
          <a:effectLst/>
        </p:spPr>
        <p:txBody>
          <a:bodyPr wrap="none" lIns="0" tIns="0" rIns="0" anchor="t" anchorCtr="0">
            <a:noAutofit/>
          </a:bodyPr>
          <a:lstStyle/>
          <a:p>
            <a:pPr>
              <a:defRPr/>
            </a:pPr>
            <a:r>
              <a:rPr lang="en-GB" sz="850" noProof="1">
                <a:solidFill>
                  <a:schemeClr val="tx1"/>
                </a:solidFill>
                <a:latin typeface="ShellMedium" panose="00000600000000000000" pitchFamily="50" charset="0"/>
                <a:cs typeface="Arial" pitchFamily="34" charset="0"/>
              </a:rPr>
              <a:t>Company name appears here</a:t>
            </a:r>
          </a:p>
        </p:txBody>
      </p:sp>
    </p:spTree>
    <p:extLst>
      <p:ext uri="{BB962C8B-B14F-4D97-AF65-F5344CB8AC3E}">
        <p14:creationId xmlns:p14="http://schemas.microsoft.com/office/powerpoint/2010/main" val="8902942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ransition>
    <p:fade/>
  </p:transition>
  <p:hf sldNum="0" hdr="0" ftr="0"/>
  <p:txStyles>
    <p:titleStyle>
      <a:lvl1pPr algn="l" defTabSz="1219170" rtl="0" eaLnBrk="1" latinLnBrk="0" hangingPunct="1">
        <a:lnSpc>
          <a:spcPct val="100000"/>
        </a:lnSpc>
        <a:spcBef>
          <a:spcPct val="0"/>
        </a:spcBef>
        <a:buNone/>
        <a:defRPr sz="2400" b="0" kern="1200" cap="none" baseline="0">
          <a:solidFill>
            <a:schemeClr val="tx1"/>
          </a:solidFill>
          <a:latin typeface="ShellBold" panose="00000800000000000000" pitchFamily="50" charset="0"/>
          <a:ea typeface="+mj-ea"/>
          <a:cs typeface="+mj-cs"/>
        </a:defRPr>
      </a:lvl1pPr>
    </p:titleStyle>
    <p:bodyStyle>
      <a:lvl1pPr marL="0" indent="0" algn="l" defTabSz="357708" rtl="0" eaLnBrk="1" latinLnBrk="0" hangingPunct="1">
        <a:lnSpc>
          <a:spcPct val="140000"/>
        </a:lnSpc>
        <a:spcBef>
          <a:spcPts val="0"/>
        </a:spcBef>
        <a:spcAft>
          <a:spcPts val="0"/>
        </a:spcAft>
        <a:buClr>
          <a:schemeClr val="accent2"/>
        </a:buClr>
        <a:buSzPct val="85000"/>
        <a:buFont typeface="Wingdings" pitchFamily="2" charset="2"/>
        <a:buNone/>
        <a:defRPr sz="1800" kern="1200" baseline="0">
          <a:solidFill>
            <a:schemeClr val="tx1"/>
          </a:solidFill>
          <a:latin typeface="+mn-lt"/>
          <a:ea typeface="+mn-ea"/>
          <a:cs typeface="+mn-cs"/>
        </a:defRPr>
      </a:lvl1pPr>
      <a:lvl2pPr marL="230400" indent="-230400" algn="l" defTabSz="357708" rtl="0" eaLnBrk="1" latinLnBrk="0" hangingPunct="1">
        <a:lnSpc>
          <a:spcPct val="140000"/>
        </a:lnSpc>
        <a:spcBef>
          <a:spcPts val="0"/>
        </a:spcBef>
        <a:spcAft>
          <a:spcPts val="0"/>
        </a:spcAft>
        <a:buClr>
          <a:schemeClr val="accent2"/>
        </a:buClr>
        <a:buSzPct val="85000"/>
        <a:buFont typeface="Wingdings" pitchFamily="2" charset="2"/>
        <a:buChar char="n"/>
        <a:defRPr sz="1800" b="0" kern="1200">
          <a:solidFill>
            <a:schemeClr val="tx1"/>
          </a:solidFill>
          <a:latin typeface="+mn-lt"/>
          <a:ea typeface="+mn-ea"/>
          <a:cs typeface="+mn-cs"/>
        </a:defRPr>
      </a:lvl2pPr>
      <a:lvl3pPr marL="459000" indent="-228600" algn="l" defTabSz="357708" rtl="0" eaLnBrk="1" latinLnBrk="0" hangingPunct="1">
        <a:lnSpc>
          <a:spcPct val="140000"/>
        </a:lnSpc>
        <a:spcBef>
          <a:spcPts val="0"/>
        </a:spcBef>
        <a:spcAft>
          <a:spcPts val="0"/>
        </a:spcAft>
        <a:buClr>
          <a:schemeClr val="tx1"/>
        </a:buClr>
        <a:buSzPct val="75000"/>
        <a:buFont typeface="Wingdings" pitchFamily="2" charset="2"/>
        <a:buChar char=""/>
        <a:defRPr sz="1800" b="0" kern="1200">
          <a:solidFill>
            <a:schemeClr val="tx1"/>
          </a:solidFill>
          <a:latin typeface="+mn-lt"/>
          <a:ea typeface="+mn-ea"/>
          <a:cs typeface="+mn-cs"/>
        </a:defRPr>
      </a:lvl3pPr>
      <a:lvl4pPr marL="687600" indent="-228600" algn="l" defTabSz="357708" rtl="0" eaLnBrk="1" latinLnBrk="0" hangingPunct="1">
        <a:lnSpc>
          <a:spcPct val="140000"/>
        </a:lnSpc>
        <a:spcBef>
          <a:spcPts val="0"/>
        </a:spcBef>
        <a:spcAft>
          <a:spcPts val="0"/>
        </a:spcAft>
        <a:buClr>
          <a:schemeClr val="tx1"/>
        </a:buClr>
        <a:buSzPct val="75000"/>
        <a:buFont typeface="Wingdings" pitchFamily="2" charset="2"/>
        <a:buChar char=""/>
        <a:defRPr sz="1800" b="0" kern="1200" baseline="0">
          <a:solidFill>
            <a:schemeClr val="tx1"/>
          </a:solidFill>
          <a:latin typeface="+mn-lt"/>
          <a:ea typeface="+mn-ea"/>
          <a:cs typeface="+mn-cs"/>
        </a:defRPr>
      </a:lvl4pPr>
      <a:lvl5pPr marL="890800" indent="-203200" algn="l" defTabSz="357708" rtl="0" eaLnBrk="1" latinLnBrk="0" hangingPunct="1">
        <a:lnSpc>
          <a:spcPct val="140000"/>
        </a:lnSpc>
        <a:spcBef>
          <a:spcPts val="0"/>
        </a:spcBef>
        <a:spcAft>
          <a:spcPts val="0"/>
        </a:spcAft>
        <a:buClr>
          <a:schemeClr val="tx1"/>
        </a:buClr>
        <a:buSzPct val="75000"/>
        <a:buFont typeface="Wingdings" pitchFamily="2" charset="2"/>
        <a:buChar char=""/>
        <a:defRPr sz="1600" kern="1200">
          <a:solidFill>
            <a:schemeClr val="tx1"/>
          </a:solidFill>
          <a:latin typeface="+mn-lt"/>
          <a:ea typeface="+mn-ea"/>
          <a:cs typeface="+mn-cs"/>
        </a:defRPr>
      </a:lvl5pPr>
      <a:lvl6pPr marL="1043200" indent="-152400" algn="l" defTabSz="357708" rtl="0" eaLnBrk="1" latinLnBrk="0" hangingPunct="1">
        <a:lnSpc>
          <a:spcPct val="140000"/>
        </a:lnSpc>
        <a:spcBef>
          <a:spcPts val="0"/>
        </a:spcBef>
        <a:spcAft>
          <a:spcPts val="0"/>
        </a:spcAft>
        <a:buClr>
          <a:schemeClr val="tx1"/>
        </a:buClr>
        <a:buSzPct val="75000"/>
        <a:buFont typeface="Wingdings" pitchFamily="2" charset="2"/>
        <a:buChar char=""/>
        <a:defRPr sz="1200" kern="1200" baseline="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320">
          <p15:clr>
            <a:srgbClr val="F26B43"/>
          </p15:clr>
        </p15:guide>
        <p15:guide id="3" pos="7357">
          <p15:clr>
            <a:srgbClr val="F26B43"/>
          </p15:clr>
        </p15:guide>
        <p15:guide id="4" orient="horz" pos="444">
          <p15:clr>
            <a:srgbClr val="F26B43"/>
          </p15:clr>
        </p15:guide>
        <p15:guide id="5" orient="horz" pos="963">
          <p15:clr>
            <a:srgbClr val="F26B43"/>
          </p15:clr>
        </p15:guide>
        <p15:guide id="6" orient="horz" pos="928">
          <p15:clr>
            <a:srgbClr val="F26B43"/>
          </p15:clr>
        </p15:guide>
        <p15:guide id="7" orient="horz" pos="4071">
          <p15:clr>
            <a:srgbClr val="F26B43"/>
          </p15:clr>
        </p15:guide>
        <p15:guide id="8" orient="horz" pos="4006">
          <p15:clr>
            <a:srgbClr val="F26B43"/>
          </p15:clr>
        </p15:guide>
        <p15:guide id="9" pos="3765">
          <p15:clr>
            <a:srgbClr val="F26B43"/>
          </p15:clr>
        </p15:guide>
        <p15:guide id="10" pos="3915">
          <p15:clr>
            <a:srgbClr val="F26B43"/>
          </p15:clr>
        </p15:guide>
        <p15:guide id="11" orient="horz" pos="320">
          <p15:clr>
            <a:srgbClr val="F26B43"/>
          </p15:clr>
        </p15:guide>
        <p15:guide id="12" orient="horz" pos="368">
          <p15:clr>
            <a:srgbClr val="F26B43"/>
          </p15:clr>
        </p15:guide>
        <p15:guide id="13" pos="1121">
          <p15:clr>
            <a:srgbClr val="F26B43"/>
          </p15:clr>
        </p15:guide>
        <p15:guide id="14" orient="horz" pos="4225">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 name="Rectangle 3"/>
          <p:cNvSpPr>
            <a:spLocks noGrp="1" noChangeArrowheads="1"/>
          </p:cNvSpPr>
          <p:nvPr>
            <p:ph type="body" idx="1"/>
          </p:nvPr>
        </p:nvSpPr>
        <p:spPr bwMode="auto">
          <a:xfrm>
            <a:off x="508000" y="1528763"/>
            <a:ext cx="11171238" cy="4830710"/>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6" name="Rectangle 2"/>
          <p:cNvSpPr>
            <a:spLocks noGrp="1" noChangeArrowheads="1"/>
          </p:cNvSpPr>
          <p:nvPr>
            <p:ph type="title"/>
          </p:nvPr>
        </p:nvSpPr>
        <p:spPr bwMode="auto">
          <a:xfrm>
            <a:off x="508000" y="712800"/>
            <a:ext cx="11171238" cy="754017"/>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p>
            <a:pPr lvl="0"/>
            <a:r>
              <a:rPr lang="en-US"/>
              <a:t>Click to edit Master title style</a:t>
            </a:r>
            <a:endParaRPr lang="en-GB" dirty="0"/>
          </a:p>
        </p:txBody>
      </p:sp>
      <p:sp>
        <p:nvSpPr>
          <p:cNvPr id="4" name="Rectangle 3" descr="&lt;Shell Yellow Bar&gt;" title="&lt;Shell Yellow Bar&gt;"/>
          <p:cNvSpPr/>
          <p:nvPr/>
        </p:nvSpPr>
        <p:spPr bwMode="gray">
          <a:xfrm>
            <a:off x="508010" y="508000"/>
            <a:ext cx="1269984" cy="76200"/>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tx1"/>
              </a:solidFill>
            </a:endParaRPr>
          </a:p>
        </p:txBody>
      </p:sp>
      <p:sp>
        <p:nvSpPr>
          <p:cNvPr id="82"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lgn="ctr">
              <a:defRPr sz="850">
                <a:solidFill>
                  <a:schemeClr val="tx1"/>
                </a:solidFill>
                <a:latin typeface="ShellMedium" panose="00000600000000000000" pitchFamily="50" charset="0"/>
                <a:cs typeface="Arial" pitchFamily="34" charset="0"/>
              </a:defRPr>
            </a:lvl1pPr>
          </a:lstStyle>
          <a:p>
            <a:pPr>
              <a:defRPr/>
            </a:pPr>
            <a:r>
              <a:rPr lang="en-GB" noProof="1"/>
              <a:t>Footer </a:t>
            </a:r>
          </a:p>
        </p:txBody>
      </p:sp>
      <p:sp>
        <p:nvSpPr>
          <p:cNvPr id="83"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ShellMedium" panose="00000600000000000000" pitchFamily="50" charset="0"/>
                <a:ea typeface="+mn-ea"/>
                <a:cs typeface="Arial" pitchFamily="34" charset="0"/>
              </a:defRPr>
            </a:lvl1pPr>
          </a:lstStyle>
          <a:p>
            <a:pPr>
              <a:defRPr/>
            </a:pPr>
            <a:r>
              <a:rPr lang="en-GB" noProof="1"/>
              <a:t>Date Month 2016</a:t>
            </a:r>
          </a:p>
        </p:txBody>
      </p:sp>
      <p:sp>
        <p:nvSpPr>
          <p:cNvPr id="85"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ShellMedium" panose="00000600000000000000" pitchFamily="50" charset="0"/>
                <a:cs typeface="Arial" pitchFamily="34" charset="0"/>
              </a:defRPr>
            </a:lvl1pPr>
          </a:lstStyle>
          <a:p>
            <a:fld id="{D32BAE6A-B452-4007-8177-56DD051636F9}" type="slidenum">
              <a:rPr lang="en-GB" noProof="1" smtClean="0"/>
              <a:pPr/>
              <a:t>‹#›</a:t>
            </a:fld>
            <a:endParaRPr lang="en-GB" noProof="1"/>
          </a:p>
        </p:txBody>
      </p:sp>
      <p:sp>
        <p:nvSpPr>
          <p:cNvPr id="84" name="Text Box 11" descr="&lt;COMPANY_NAME&gt;&#10;"/>
          <p:cNvSpPr txBox="1">
            <a:spLocks noChangeArrowheads="1"/>
          </p:cNvSpPr>
          <p:nvPr/>
        </p:nvSpPr>
        <p:spPr bwMode="auto">
          <a:xfrm>
            <a:off x="512259" y="6469199"/>
            <a:ext cx="3360000" cy="237600"/>
          </a:xfrm>
          <a:prstGeom prst="rect">
            <a:avLst/>
          </a:prstGeom>
          <a:noFill/>
          <a:ln w="9525" algn="ctr">
            <a:noFill/>
            <a:miter lim="800000"/>
            <a:headEnd/>
            <a:tailEnd/>
          </a:ln>
          <a:effectLst/>
        </p:spPr>
        <p:txBody>
          <a:bodyPr wrap="none" lIns="0" tIns="0" rIns="0" anchor="t" anchorCtr="0">
            <a:noAutofit/>
          </a:bodyPr>
          <a:lstStyle/>
          <a:p>
            <a:pPr>
              <a:defRPr/>
            </a:pPr>
            <a:r>
              <a:rPr lang="en-GB" sz="850" noProof="1">
                <a:solidFill>
                  <a:schemeClr val="tx1"/>
                </a:solidFill>
                <a:latin typeface="ShellMedium" panose="00000600000000000000" pitchFamily="50" charset="0"/>
                <a:cs typeface="Arial" pitchFamily="34" charset="0"/>
              </a:rPr>
              <a:t>Company name appears here</a:t>
            </a:r>
          </a:p>
        </p:txBody>
      </p:sp>
    </p:spTree>
    <p:extLst>
      <p:ext uri="{BB962C8B-B14F-4D97-AF65-F5344CB8AC3E}">
        <p14:creationId xmlns:p14="http://schemas.microsoft.com/office/powerpoint/2010/main" val="401448164"/>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ransition>
    <p:fade/>
  </p:transition>
  <p:hf sldNum="0" hdr="0" ftr="0"/>
  <p:txStyles>
    <p:titleStyle>
      <a:lvl1pPr algn="l" defTabSz="1219170" rtl="0" eaLnBrk="1" latinLnBrk="0" hangingPunct="1">
        <a:lnSpc>
          <a:spcPct val="100000"/>
        </a:lnSpc>
        <a:spcBef>
          <a:spcPct val="0"/>
        </a:spcBef>
        <a:buNone/>
        <a:defRPr sz="2400" b="0" kern="1200" cap="none" baseline="0">
          <a:solidFill>
            <a:schemeClr val="tx1"/>
          </a:solidFill>
          <a:latin typeface="ShellBold" panose="00000800000000000000" pitchFamily="50" charset="0"/>
          <a:ea typeface="+mj-ea"/>
          <a:cs typeface="+mj-cs"/>
        </a:defRPr>
      </a:lvl1pPr>
    </p:titleStyle>
    <p:bodyStyle>
      <a:lvl1pPr marL="0" indent="0" algn="l" defTabSz="357708" rtl="0" eaLnBrk="1" latinLnBrk="0" hangingPunct="1">
        <a:lnSpc>
          <a:spcPct val="140000"/>
        </a:lnSpc>
        <a:spcBef>
          <a:spcPts val="0"/>
        </a:spcBef>
        <a:spcAft>
          <a:spcPts val="0"/>
        </a:spcAft>
        <a:buClr>
          <a:schemeClr val="accent2"/>
        </a:buClr>
        <a:buSzPct val="85000"/>
        <a:buFont typeface="Wingdings" pitchFamily="2" charset="2"/>
        <a:buNone/>
        <a:defRPr sz="1800" kern="1200" baseline="0">
          <a:solidFill>
            <a:schemeClr val="tx1"/>
          </a:solidFill>
          <a:latin typeface="+mn-lt"/>
          <a:ea typeface="+mn-ea"/>
          <a:cs typeface="+mn-cs"/>
        </a:defRPr>
      </a:lvl1pPr>
      <a:lvl2pPr marL="230400" indent="-230400" algn="l" defTabSz="357708" rtl="0" eaLnBrk="1" latinLnBrk="0" hangingPunct="1">
        <a:lnSpc>
          <a:spcPct val="140000"/>
        </a:lnSpc>
        <a:spcBef>
          <a:spcPts val="0"/>
        </a:spcBef>
        <a:spcAft>
          <a:spcPts val="0"/>
        </a:spcAft>
        <a:buClr>
          <a:schemeClr val="accent2"/>
        </a:buClr>
        <a:buSzPct val="85000"/>
        <a:buFont typeface="Wingdings" pitchFamily="2" charset="2"/>
        <a:buChar char="n"/>
        <a:defRPr sz="1800" b="0" kern="1200">
          <a:solidFill>
            <a:schemeClr val="tx1"/>
          </a:solidFill>
          <a:latin typeface="+mn-lt"/>
          <a:ea typeface="+mn-ea"/>
          <a:cs typeface="+mn-cs"/>
        </a:defRPr>
      </a:lvl2pPr>
      <a:lvl3pPr marL="459000" indent="-228600" algn="l" defTabSz="357708" rtl="0" eaLnBrk="1" latinLnBrk="0" hangingPunct="1">
        <a:lnSpc>
          <a:spcPct val="140000"/>
        </a:lnSpc>
        <a:spcBef>
          <a:spcPts val="0"/>
        </a:spcBef>
        <a:spcAft>
          <a:spcPts val="0"/>
        </a:spcAft>
        <a:buClr>
          <a:schemeClr val="tx1"/>
        </a:buClr>
        <a:buSzPct val="75000"/>
        <a:buFont typeface="Wingdings" pitchFamily="2" charset="2"/>
        <a:buChar char=""/>
        <a:defRPr sz="1800" b="0" kern="1200">
          <a:solidFill>
            <a:schemeClr val="tx1"/>
          </a:solidFill>
          <a:latin typeface="+mn-lt"/>
          <a:ea typeface="+mn-ea"/>
          <a:cs typeface="+mn-cs"/>
        </a:defRPr>
      </a:lvl3pPr>
      <a:lvl4pPr marL="687600" indent="-228600" algn="l" defTabSz="357708" rtl="0" eaLnBrk="1" latinLnBrk="0" hangingPunct="1">
        <a:lnSpc>
          <a:spcPct val="140000"/>
        </a:lnSpc>
        <a:spcBef>
          <a:spcPts val="0"/>
        </a:spcBef>
        <a:spcAft>
          <a:spcPts val="0"/>
        </a:spcAft>
        <a:buClr>
          <a:schemeClr val="tx1"/>
        </a:buClr>
        <a:buSzPct val="75000"/>
        <a:buFont typeface="Wingdings" pitchFamily="2" charset="2"/>
        <a:buChar char=""/>
        <a:defRPr sz="1800" b="0" kern="1200" baseline="0">
          <a:solidFill>
            <a:schemeClr val="tx1"/>
          </a:solidFill>
          <a:latin typeface="+mn-lt"/>
          <a:ea typeface="+mn-ea"/>
          <a:cs typeface="+mn-cs"/>
        </a:defRPr>
      </a:lvl4pPr>
      <a:lvl5pPr marL="890800" indent="-203200" algn="l" defTabSz="357708" rtl="0" eaLnBrk="1" latinLnBrk="0" hangingPunct="1">
        <a:lnSpc>
          <a:spcPct val="140000"/>
        </a:lnSpc>
        <a:spcBef>
          <a:spcPts val="0"/>
        </a:spcBef>
        <a:spcAft>
          <a:spcPts val="0"/>
        </a:spcAft>
        <a:buClr>
          <a:schemeClr val="tx1"/>
        </a:buClr>
        <a:buSzPct val="75000"/>
        <a:buFont typeface="Wingdings" pitchFamily="2" charset="2"/>
        <a:buChar char=""/>
        <a:defRPr sz="1600" kern="1200">
          <a:solidFill>
            <a:schemeClr val="tx1"/>
          </a:solidFill>
          <a:latin typeface="+mn-lt"/>
          <a:ea typeface="+mn-ea"/>
          <a:cs typeface="+mn-cs"/>
        </a:defRPr>
      </a:lvl5pPr>
      <a:lvl6pPr marL="1043200" indent="-152400" algn="l" defTabSz="357708" rtl="0" eaLnBrk="1" latinLnBrk="0" hangingPunct="1">
        <a:lnSpc>
          <a:spcPct val="140000"/>
        </a:lnSpc>
        <a:spcBef>
          <a:spcPts val="0"/>
        </a:spcBef>
        <a:spcAft>
          <a:spcPts val="0"/>
        </a:spcAft>
        <a:buClr>
          <a:schemeClr val="tx1"/>
        </a:buClr>
        <a:buSzPct val="75000"/>
        <a:buFont typeface="Wingdings" pitchFamily="2" charset="2"/>
        <a:buChar char=""/>
        <a:defRPr sz="1200" kern="1200" baseline="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320">
          <p15:clr>
            <a:srgbClr val="F26B43"/>
          </p15:clr>
        </p15:guide>
        <p15:guide id="3" pos="7357">
          <p15:clr>
            <a:srgbClr val="F26B43"/>
          </p15:clr>
        </p15:guide>
        <p15:guide id="4" orient="horz" pos="444">
          <p15:clr>
            <a:srgbClr val="F26B43"/>
          </p15:clr>
        </p15:guide>
        <p15:guide id="5" orient="horz" pos="963">
          <p15:clr>
            <a:srgbClr val="F26B43"/>
          </p15:clr>
        </p15:guide>
        <p15:guide id="6" orient="horz" pos="928">
          <p15:clr>
            <a:srgbClr val="F26B43"/>
          </p15:clr>
        </p15:guide>
        <p15:guide id="7" orient="horz" pos="4071">
          <p15:clr>
            <a:srgbClr val="F26B43"/>
          </p15:clr>
        </p15:guide>
        <p15:guide id="8" orient="horz" pos="4006">
          <p15:clr>
            <a:srgbClr val="F26B43"/>
          </p15:clr>
        </p15:guide>
        <p15:guide id="9" pos="3765">
          <p15:clr>
            <a:srgbClr val="F26B43"/>
          </p15:clr>
        </p15:guide>
        <p15:guide id="10" pos="3915">
          <p15:clr>
            <a:srgbClr val="F26B43"/>
          </p15:clr>
        </p15:guide>
        <p15:guide id="11" orient="horz" pos="320">
          <p15:clr>
            <a:srgbClr val="F26B43"/>
          </p15:clr>
        </p15:guide>
        <p15:guide id="12" orient="horz" pos="368">
          <p15:clr>
            <a:srgbClr val="F26B43"/>
          </p15:clr>
        </p15:guide>
        <p15:guide id="13" pos="1121">
          <p15:clr>
            <a:srgbClr val="F26B43"/>
          </p15:clr>
        </p15:guide>
        <p15:guide id="14" orient="horz" pos="4225">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 name="Rectangle 3"/>
          <p:cNvSpPr>
            <a:spLocks noGrp="1" noChangeArrowheads="1"/>
          </p:cNvSpPr>
          <p:nvPr>
            <p:ph type="body" idx="1"/>
          </p:nvPr>
        </p:nvSpPr>
        <p:spPr bwMode="auto">
          <a:xfrm>
            <a:off x="508000" y="1528763"/>
            <a:ext cx="11171238" cy="4830710"/>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p>
            <a:pPr lvl="0"/>
            <a:r>
              <a:rPr lang="en-GB"/>
              <a:t>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16" name="Rectangle 2"/>
          <p:cNvSpPr>
            <a:spLocks noGrp="1" noChangeArrowheads="1"/>
          </p:cNvSpPr>
          <p:nvPr>
            <p:ph type="title"/>
          </p:nvPr>
        </p:nvSpPr>
        <p:spPr bwMode="auto">
          <a:xfrm>
            <a:off x="508000" y="712800"/>
            <a:ext cx="11171238" cy="754017"/>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p>
            <a:pPr lvl="0"/>
            <a:r>
              <a:rPr lang="en-GB"/>
              <a:t>Click to edit Master title style</a:t>
            </a:r>
            <a:endParaRPr lang="en-GB" dirty="0"/>
          </a:p>
        </p:txBody>
      </p:sp>
      <p:sp>
        <p:nvSpPr>
          <p:cNvPr id="4" name="Rectangle 3" descr="&lt;Shell Yellow Bar&gt;" title="&lt;Shell Yellow Bar&gt;"/>
          <p:cNvSpPr/>
          <p:nvPr/>
        </p:nvSpPr>
        <p:spPr bwMode="gray">
          <a:xfrm>
            <a:off x="508010" y="508000"/>
            <a:ext cx="1269984" cy="76200"/>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tx1"/>
              </a:solidFill>
            </a:endParaRPr>
          </a:p>
        </p:txBody>
      </p:sp>
      <p:sp>
        <p:nvSpPr>
          <p:cNvPr id="82"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lgn="ctr">
              <a:defRPr sz="850">
                <a:solidFill>
                  <a:schemeClr val="tx1"/>
                </a:solidFill>
                <a:latin typeface="+mn-lt"/>
                <a:cs typeface="Arial" pitchFamily="34" charset="0"/>
              </a:defRPr>
            </a:lvl1pPr>
          </a:lstStyle>
          <a:p>
            <a:pPr>
              <a:defRPr/>
            </a:pPr>
            <a:r>
              <a:rPr lang="en-GB" noProof="1"/>
              <a:t> </a:t>
            </a:r>
          </a:p>
        </p:txBody>
      </p:sp>
      <p:sp>
        <p:nvSpPr>
          <p:cNvPr id="83"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mn-lt"/>
                <a:ea typeface="+mn-ea"/>
                <a:cs typeface="Arial" pitchFamily="34" charset="0"/>
              </a:defRPr>
            </a:lvl1pPr>
          </a:lstStyle>
          <a:p>
            <a:pPr>
              <a:defRPr/>
            </a:pPr>
            <a:r>
              <a:rPr lang="en-GB" noProof="1"/>
              <a:t>Feb 2022</a:t>
            </a:r>
          </a:p>
        </p:txBody>
      </p:sp>
      <p:sp>
        <p:nvSpPr>
          <p:cNvPr id="85"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mn-lt"/>
                <a:cs typeface="Arial" pitchFamily="34" charset="0"/>
              </a:defRPr>
            </a:lvl1pPr>
          </a:lstStyle>
          <a:p>
            <a:fld id="{D32BAE6A-B452-4007-8177-56DD051636F9}" type="slidenum">
              <a:rPr lang="en-GB" noProof="1" dirty="0" smtClean="0"/>
              <a:pPr/>
              <a:t>‹#›</a:t>
            </a:fld>
            <a:endParaRPr lang="en-GB" noProof="1"/>
          </a:p>
        </p:txBody>
      </p:sp>
      <p:sp>
        <p:nvSpPr>
          <p:cNvPr id="84" name="Text Box 11" descr="&lt;COMPANY_NAME&gt;{18.70866,264.5669,509.3857,40.33535}"/>
          <p:cNvSpPr txBox="1">
            <a:spLocks noChangeArrowheads="1"/>
          </p:cNvSpPr>
          <p:nvPr/>
        </p:nvSpPr>
        <p:spPr bwMode="auto">
          <a:xfrm>
            <a:off x="512259" y="6469199"/>
            <a:ext cx="3360000" cy="237600"/>
          </a:xfrm>
          <a:prstGeom prst="rect">
            <a:avLst/>
          </a:prstGeom>
          <a:noFill/>
          <a:ln w="9525" algn="ctr">
            <a:noFill/>
            <a:miter lim="800000"/>
            <a:headEnd/>
            <a:tailEnd/>
          </a:ln>
          <a:effectLst/>
        </p:spPr>
        <p:txBody>
          <a:bodyPr wrap="none" lIns="0" tIns="0" rIns="0" anchor="t" anchorCtr="0">
            <a:noAutofit/>
          </a:bodyPr>
          <a:lstStyle/>
          <a:p>
            <a:pPr>
              <a:defRPr/>
            </a:pPr>
            <a:r>
              <a:rPr lang="en-SG" sz="850" noProof="1">
                <a:solidFill>
                  <a:schemeClr val="tx1"/>
                </a:solidFill>
                <a:latin typeface="+mn-lt"/>
                <a:cs typeface="Arial" pitchFamily="34" charset="0"/>
              </a:rPr>
              <a:t>Copyright of Shell International B.V.</a:t>
            </a:r>
            <a:endParaRPr lang="en-GB" sz="850" noProof="1">
              <a:solidFill>
                <a:schemeClr val="tx1"/>
              </a:solidFill>
              <a:latin typeface="+mn-lt"/>
              <a:cs typeface="Arial" pitchFamily="34" charset="0"/>
            </a:endParaRPr>
          </a:p>
        </p:txBody>
      </p:sp>
    </p:spTree>
    <p:extLst>
      <p:ext uri="{BB962C8B-B14F-4D97-AF65-F5344CB8AC3E}">
        <p14:creationId xmlns:p14="http://schemas.microsoft.com/office/powerpoint/2010/main" val="4057795434"/>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transition>
    <p:fade/>
  </p:transition>
  <p:hf hdr="0" ftr="0"/>
  <p:txStyles>
    <p:titleStyle>
      <a:lvl1pPr algn="l" defTabSz="1219170" rtl="0" eaLnBrk="1" latinLnBrk="0" hangingPunct="1">
        <a:lnSpc>
          <a:spcPct val="100000"/>
        </a:lnSpc>
        <a:spcBef>
          <a:spcPct val="0"/>
        </a:spcBef>
        <a:buNone/>
        <a:defRPr sz="2400" b="0" kern="1200" cap="none" baseline="0">
          <a:solidFill>
            <a:schemeClr val="tx1"/>
          </a:solidFill>
          <a:latin typeface="+mj-lt"/>
          <a:ea typeface="+mj-ea"/>
          <a:cs typeface="+mj-cs"/>
        </a:defRPr>
      </a:lvl1pPr>
    </p:titleStyle>
    <p:bodyStyle>
      <a:lvl1pPr marL="0" indent="0" algn="l" defTabSz="357708" rtl="0" eaLnBrk="1" latinLnBrk="0" hangingPunct="1">
        <a:lnSpc>
          <a:spcPct val="140000"/>
        </a:lnSpc>
        <a:spcBef>
          <a:spcPts val="0"/>
        </a:spcBef>
        <a:spcAft>
          <a:spcPts val="0"/>
        </a:spcAft>
        <a:buClr>
          <a:schemeClr val="accent2"/>
        </a:buClr>
        <a:buSzPct val="85000"/>
        <a:buFont typeface="Wingdings" pitchFamily="2" charset="2"/>
        <a:buNone/>
        <a:defRPr sz="1800" kern="1200" baseline="0">
          <a:solidFill>
            <a:schemeClr val="tx1"/>
          </a:solidFill>
          <a:latin typeface="+mn-lt"/>
          <a:ea typeface="+mn-ea"/>
          <a:cs typeface="+mn-cs"/>
        </a:defRPr>
      </a:lvl1pPr>
      <a:lvl2pPr marL="230400" indent="-230400" algn="l" defTabSz="357708" rtl="0" eaLnBrk="1" latinLnBrk="0" hangingPunct="1">
        <a:lnSpc>
          <a:spcPct val="140000"/>
        </a:lnSpc>
        <a:spcBef>
          <a:spcPts val="0"/>
        </a:spcBef>
        <a:spcAft>
          <a:spcPts val="0"/>
        </a:spcAft>
        <a:buClr>
          <a:schemeClr val="accent2"/>
        </a:buClr>
        <a:buSzPct val="85000"/>
        <a:buFont typeface="Wingdings" pitchFamily="2" charset="2"/>
        <a:buChar char="n"/>
        <a:defRPr sz="1800" b="0" kern="1200">
          <a:solidFill>
            <a:schemeClr val="tx1"/>
          </a:solidFill>
          <a:latin typeface="+mn-lt"/>
          <a:ea typeface="+mn-ea"/>
          <a:cs typeface="+mn-cs"/>
        </a:defRPr>
      </a:lvl2pPr>
      <a:lvl3pPr marL="459000" indent="-228600" algn="l" defTabSz="357708" rtl="0" eaLnBrk="1" latinLnBrk="0" hangingPunct="1">
        <a:lnSpc>
          <a:spcPct val="140000"/>
        </a:lnSpc>
        <a:spcBef>
          <a:spcPts val="0"/>
        </a:spcBef>
        <a:spcAft>
          <a:spcPts val="0"/>
        </a:spcAft>
        <a:buClr>
          <a:schemeClr val="tx1"/>
        </a:buClr>
        <a:buSzPct val="75000"/>
        <a:buFont typeface="Wingdings" pitchFamily="2" charset="2"/>
        <a:buChar char=""/>
        <a:defRPr sz="1800" b="0" kern="1200">
          <a:solidFill>
            <a:schemeClr val="tx1"/>
          </a:solidFill>
          <a:latin typeface="+mn-lt"/>
          <a:ea typeface="+mn-ea"/>
          <a:cs typeface="+mn-cs"/>
        </a:defRPr>
      </a:lvl3pPr>
      <a:lvl4pPr marL="687600" indent="-228600" algn="l" defTabSz="357708" rtl="0" eaLnBrk="1" latinLnBrk="0" hangingPunct="1">
        <a:lnSpc>
          <a:spcPct val="140000"/>
        </a:lnSpc>
        <a:spcBef>
          <a:spcPts val="0"/>
        </a:spcBef>
        <a:spcAft>
          <a:spcPts val="0"/>
        </a:spcAft>
        <a:buClr>
          <a:schemeClr val="tx1"/>
        </a:buClr>
        <a:buSzPct val="75000"/>
        <a:buFont typeface="Wingdings" pitchFamily="2" charset="2"/>
        <a:buChar char=""/>
        <a:defRPr sz="1800" b="0" kern="1200" baseline="0">
          <a:solidFill>
            <a:schemeClr val="tx1"/>
          </a:solidFill>
          <a:latin typeface="+mn-lt"/>
          <a:ea typeface="+mn-ea"/>
          <a:cs typeface="+mn-cs"/>
        </a:defRPr>
      </a:lvl4pPr>
      <a:lvl5pPr marL="890800" indent="-203200" algn="l" defTabSz="357708" rtl="0" eaLnBrk="1" latinLnBrk="0" hangingPunct="1">
        <a:lnSpc>
          <a:spcPct val="140000"/>
        </a:lnSpc>
        <a:spcBef>
          <a:spcPts val="0"/>
        </a:spcBef>
        <a:spcAft>
          <a:spcPts val="0"/>
        </a:spcAft>
        <a:buClr>
          <a:schemeClr val="tx1"/>
        </a:buClr>
        <a:buSzPct val="75000"/>
        <a:buFont typeface="Wingdings" pitchFamily="2" charset="2"/>
        <a:buChar char=""/>
        <a:defRPr sz="1600" kern="1200">
          <a:solidFill>
            <a:schemeClr val="tx1"/>
          </a:solidFill>
          <a:latin typeface="+mn-lt"/>
          <a:ea typeface="+mn-ea"/>
          <a:cs typeface="+mn-cs"/>
        </a:defRPr>
      </a:lvl5pPr>
      <a:lvl6pPr marL="1043200" indent="-152400" algn="l" defTabSz="357708" rtl="0" eaLnBrk="1" latinLnBrk="0" hangingPunct="1">
        <a:lnSpc>
          <a:spcPct val="140000"/>
        </a:lnSpc>
        <a:spcBef>
          <a:spcPts val="0"/>
        </a:spcBef>
        <a:spcAft>
          <a:spcPts val="0"/>
        </a:spcAft>
        <a:buClr>
          <a:schemeClr val="tx1"/>
        </a:buClr>
        <a:buSzPct val="75000"/>
        <a:buFont typeface="Wingdings" pitchFamily="2" charset="2"/>
        <a:buChar char=""/>
        <a:defRPr sz="1200" kern="1200" baseline="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320">
          <p15:clr>
            <a:srgbClr val="F26B43"/>
          </p15:clr>
        </p15:guide>
        <p15:guide id="3" pos="7357">
          <p15:clr>
            <a:srgbClr val="F26B43"/>
          </p15:clr>
        </p15:guide>
        <p15:guide id="4" orient="horz" pos="444">
          <p15:clr>
            <a:srgbClr val="F26B43"/>
          </p15:clr>
        </p15:guide>
        <p15:guide id="5" orient="horz" pos="963">
          <p15:clr>
            <a:srgbClr val="F26B43"/>
          </p15:clr>
        </p15:guide>
        <p15:guide id="6" orient="horz" pos="928">
          <p15:clr>
            <a:srgbClr val="F26B43"/>
          </p15:clr>
        </p15:guide>
        <p15:guide id="7" orient="horz" pos="4071">
          <p15:clr>
            <a:srgbClr val="F26B43"/>
          </p15:clr>
        </p15:guide>
        <p15:guide id="8" orient="horz" pos="4006">
          <p15:clr>
            <a:srgbClr val="F26B43"/>
          </p15:clr>
        </p15:guide>
        <p15:guide id="9" pos="3765">
          <p15:clr>
            <a:srgbClr val="F26B43"/>
          </p15:clr>
        </p15:guide>
        <p15:guide id="10" pos="3915">
          <p15:clr>
            <a:srgbClr val="F26B43"/>
          </p15:clr>
        </p15:guide>
        <p15:guide id="11" orient="horz" pos="320">
          <p15:clr>
            <a:srgbClr val="F26B43"/>
          </p15:clr>
        </p15:guide>
        <p15:guide id="12" orient="horz" pos="368">
          <p15:clr>
            <a:srgbClr val="F26B43"/>
          </p15:clr>
        </p15:guide>
        <p15:guide id="13" pos="1121">
          <p15:clr>
            <a:srgbClr val="F26B43"/>
          </p15:clr>
        </p15:guide>
        <p15:guide id="14" orient="horz" pos="4225">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3843" name="Rectangle 3"/>
          <p:cNvSpPr>
            <a:spLocks noGrp="1" noChangeArrowheads="1"/>
          </p:cNvSpPr>
          <p:nvPr>
            <p:ph type="body" idx="1"/>
          </p:nvPr>
        </p:nvSpPr>
        <p:spPr bwMode="auto">
          <a:xfrm>
            <a:off x="1200151" y="1309688"/>
            <a:ext cx="10327216" cy="5072062"/>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163844" name="Rectangle 2"/>
          <p:cNvSpPr>
            <a:spLocks noGrp="1" noChangeArrowheads="1"/>
          </p:cNvSpPr>
          <p:nvPr>
            <p:ph type="title"/>
          </p:nvPr>
        </p:nvSpPr>
        <p:spPr bwMode="auto">
          <a:xfrm>
            <a:off x="23284" y="255588"/>
            <a:ext cx="11512549" cy="423859"/>
          </a:xfrm>
          <a:prstGeom prst="rect">
            <a:avLst/>
          </a:prstGeom>
          <a:solidFill>
            <a:schemeClr val="bg2"/>
          </a:solidFill>
          <a:ln w="36830" algn="ctr">
            <a:solidFill>
              <a:schemeClr val="bg2"/>
            </a:solidFill>
            <a:miter lim="800000"/>
            <a:headEnd/>
            <a:tailEnd/>
          </a:ln>
        </p:spPr>
        <p:txBody>
          <a:bodyPr vert="horz" wrap="square" lIns="864000" tIns="54000" rIns="0" bIns="0" numCol="1" anchor="t" anchorCtr="0" compatLnSpc="1">
            <a:prstTxWarp prst="textNoShape">
              <a:avLst/>
            </a:prstTxWarp>
            <a:spAutoFit/>
          </a:bodyPr>
          <a:lstStyle/>
          <a:p>
            <a:pPr lvl="0"/>
            <a:r>
              <a:rPr lang="en-US"/>
              <a:t>Click to edit Master title style</a:t>
            </a:r>
          </a:p>
        </p:txBody>
      </p:sp>
      <p:sp>
        <p:nvSpPr>
          <p:cNvPr id="25" name="Rectangle 4"/>
          <p:cNvSpPr>
            <a:spLocks noGrp="1" noChangeArrowheads="1"/>
          </p:cNvSpPr>
          <p:nvPr>
            <p:ph type="dt" sz="half" idx="2"/>
          </p:nvPr>
        </p:nvSpPr>
        <p:spPr bwMode="auto">
          <a:xfrm>
            <a:off x="9491134" y="6465888"/>
            <a:ext cx="1439333" cy="323850"/>
          </a:xfrm>
          <a:prstGeom prst="rect">
            <a:avLst/>
          </a:prstGeom>
          <a:noFill/>
          <a:ln w="9525">
            <a:noFill/>
            <a:miter lim="800000"/>
            <a:headEnd/>
            <a:tailEnd/>
          </a:ln>
        </p:spPr>
        <p:txBody>
          <a:bodyPr vert="horz" wrap="none" lIns="0" tIns="0" rIns="0" bIns="45720" numCol="1" anchor="t" anchorCtr="0" compatLnSpc="1">
            <a:prstTxWarp prst="textNoShape">
              <a:avLst/>
            </a:prstTxWarp>
          </a:bodyPr>
          <a:lstStyle>
            <a:lvl1pPr algn="ctr">
              <a:defRPr sz="800">
                <a:latin typeface="+mn-lt"/>
              </a:defRPr>
            </a:lvl1pPr>
          </a:lstStyle>
          <a:p>
            <a:fld id="{09DEF2B2-B499-4BDB-BE7A-4E2B11FDB94B}" type="datetime4">
              <a:rPr lang="en-US"/>
              <a:pPr/>
              <a:t>October 17, 2022</a:t>
            </a:fld>
            <a:endParaRPr lang="en-US"/>
          </a:p>
        </p:txBody>
      </p:sp>
      <p:sp>
        <p:nvSpPr>
          <p:cNvPr id="22" name="Text Box 11"/>
          <p:cNvSpPr txBox="1">
            <a:spLocks noChangeArrowheads="1"/>
          </p:cNvSpPr>
          <p:nvPr/>
        </p:nvSpPr>
        <p:spPr bwMode="auto">
          <a:xfrm>
            <a:off x="622301" y="6465888"/>
            <a:ext cx="3359151" cy="323850"/>
          </a:xfrm>
          <a:prstGeom prst="rect">
            <a:avLst/>
          </a:prstGeom>
          <a:noFill/>
          <a:ln w="9525" algn="ctr">
            <a:noFill/>
            <a:miter lim="800000"/>
            <a:headEnd/>
            <a:tailEnd/>
          </a:ln>
        </p:spPr>
        <p:txBody>
          <a:bodyPr wrap="none" lIns="0" tIns="0" rIns="0"/>
          <a:lstStyle/>
          <a:p>
            <a:r>
              <a:rPr lang="en-US" sz="800" dirty="0">
                <a:latin typeface="Futura Medium" pitchFamily="2" charset="0"/>
                <a:cs typeface="+mn-ea"/>
              </a:rPr>
              <a:t>Copyright of SHELL EASTERN PETROLEUM (PTE)</a:t>
            </a:r>
            <a:r>
              <a:rPr lang="en-US" sz="800" baseline="0" dirty="0">
                <a:latin typeface="Futura Medium" pitchFamily="2" charset="0"/>
                <a:cs typeface="+mn-ea"/>
              </a:rPr>
              <a:t> LTD</a:t>
            </a:r>
            <a:endParaRPr lang="en-US" sz="800" dirty="0">
              <a:latin typeface="Futura Medium" pitchFamily="2" charset="0"/>
              <a:cs typeface="+mn-ea"/>
            </a:endParaRPr>
          </a:p>
        </p:txBody>
      </p:sp>
      <p:sp>
        <p:nvSpPr>
          <p:cNvPr id="24" name="Rectangle 6"/>
          <p:cNvSpPr>
            <a:spLocks noGrp="1" noChangeArrowheads="1"/>
          </p:cNvSpPr>
          <p:nvPr>
            <p:ph type="sldNum" sz="quarter" idx="4"/>
          </p:nvPr>
        </p:nvSpPr>
        <p:spPr bwMode="auto">
          <a:xfrm>
            <a:off x="11165417" y="6465888"/>
            <a:ext cx="355600" cy="169862"/>
          </a:xfrm>
          <a:prstGeom prst="rect">
            <a:avLst/>
          </a:prstGeom>
          <a:ln>
            <a:miter lim="800000"/>
            <a:headEnd/>
            <a:tailEnd/>
          </a:ln>
        </p:spPr>
        <p:txBody>
          <a:bodyPr vert="horz" wrap="none" lIns="0" tIns="0" rIns="0" bIns="45720" numCol="1" anchor="b" anchorCtr="0" compatLnSpc="1">
            <a:prstTxWarp prst="textNoShape">
              <a:avLst/>
            </a:prstTxWarp>
          </a:bodyPr>
          <a:lstStyle>
            <a:lvl1pPr algn="r">
              <a:defRPr sz="800">
                <a:latin typeface="+mn-lt"/>
              </a:defRPr>
            </a:lvl1pPr>
          </a:lstStyle>
          <a:p>
            <a:fld id="{EE94FDAD-26A8-4E1B-892C-560356F807C1}" type="slidenum">
              <a:rPr lang="en-US"/>
              <a:pPr/>
              <a:t>‹#›</a:t>
            </a:fld>
            <a:endParaRPr lang="en-US"/>
          </a:p>
        </p:txBody>
      </p:sp>
      <p:sp>
        <p:nvSpPr>
          <p:cNvPr id="163858" name="Text Box 11"/>
          <p:cNvSpPr txBox="1">
            <a:spLocks noChangeArrowheads="1"/>
          </p:cNvSpPr>
          <p:nvPr/>
        </p:nvSpPr>
        <p:spPr bwMode="auto">
          <a:xfrm>
            <a:off x="7814734" y="6465888"/>
            <a:ext cx="1439333" cy="323850"/>
          </a:xfrm>
          <a:prstGeom prst="rect">
            <a:avLst/>
          </a:prstGeom>
          <a:noFill/>
          <a:ln w="9525" algn="ctr">
            <a:noFill/>
            <a:miter lim="800000"/>
            <a:headEnd/>
            <a:tailEnd/>
          </a:ln>
        </p:spPr>
        <p:txBody>
          <a:bodyPr lIns="0" tIns="0" rIns="0"/>
          <a:lstStyle/>
          <a:p>
            <a:pPr algn="ctr"/>
            <a:r>
              <a:rPr lang="en-US" sz="800" dirty="0">
                <a:solidFill>
                  <a:schemeClr val="tx2"/>
                </a:solidFill>
                <a:latin typeface="Futura Medium" pitchFamily="2" charset="0"/>
              </a:rPr>
              <a:t>CONFIDENTIAL</a:t>
            </a:r>
          </a:p>
        </p:txBody>
      </p:sp>
      <p:sp>
        <p:nvSpPr>
          <p:cNvPr id="163860" name="Rectangle 20"/>
          <p:cNvSpPr>
            <a:spLocks noGrp="1" noChangeArrowheads="1"/>
          </p:cNvSpPr>
          <p:nvPr>
            <p:ph type="ftr" sz="quarter" idx="3"/>
          </p:nvPr>
        </p:nvSpPr>
        <p:spPr bwMode="auto">
          <a:xfrm>
            <a:off x="4216401" y="6465888"/>
            <a:ext cx="3359151" cy="32385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00"/>
            </a:lvl1pPr>
          </a:lstStyle>
          <a:p>
            <a:endParaRPr lang="en-US" dirty="0"/>
          </a:p>
        </p:txBody>
      </p:sp>
    </p:spTree>
    <p:extLst>
      <p:ext uri="{BB962C8B-B14F-4D97-AF65-F5344CB8AC3E}">
        <p14:creationId xmlns:p14="http://schemas.microsoft.com/office/powerpoint/2010/main" val="2549000843"/>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ransition>
    <p:fade/>
  </p:transition>
  <p:hf hdr="0"/>
  <p:txStyles>
    <p:titleStyle>
      <a:lvl1pPr algn="l" rtl="0" eaLnBrk="1" fontAlgn="base" hangingPunct="1">
        <a:spcBef>
          <a:spcPct val="0"/>
        </a:spcBef>
        <a:spcAft>
          <a:spcPct val="0"/>
        </a:spcAft>
        <a:defRPr sz="2400">
          <a:solidFill>
            <a:schemeClr val="tx2"/>
          </a:solidFill>
          <a:latin typeface="+mj-lt"/>
          <a:ea typeface="+mj-ea"/>
          <a:cs typeface="+mj-cs"/>
        </a:defRPr>
      </a:lvl1pPr>
      <a:lvl2pPr algn="l" rtl="0" eaLnBrk="1" fontAlgn="base" hangingPunct="1">
        <a:spcBef>
          <a:spcPct val="0"/>
        </a:spcBef>
        <a:spcAft>
          <a:spcPct val="0"/>
        </a:spcAft>
        <a:defRPr sz="2400">
          <a:solidFill>
            <a:schemeClr val="tx2"/>
          </a:solidFill>
          <a:latin typeface="Futura Medium" pitchFamily="2" charset="0"/>
        </a:defRPr>
      </a:lvl2pPr>
      <a:lvl3pPr algn="l" rtl="0" eaLnBrk="1" fontAlgn="base" hangingPunct="1">
        <a:spcBef>
          <a:spcPct val="0"/>
        </a:spcBef>
        <a:spcAft>
          <a:spcPct val="0"/>
        </a:spcAft>
        <a:defRPr sz="2400">
          <a:solidFill>
            <a:schemeClr val="tx2"/>
          </a:solidFill>
          <a:latin typeface="Futura Medium" pitchFamily="2" charset="0"/>
        </a:defRPr>
      </a:lvl3pPr>
      <a:lvl4pPr algn="l" rtl="0" eaLnBrk="1" fontAlgn="base" hangingPunct="1">
        <a:spcBef>
          <a:spcPct val="0"/>
        </a:spcBef>
        <a:spcAft>
          <a:spcPct val="0"/>
        </a:spcAft>
        <a:defRPr sz="2400">
          <a:solidFill>
            <a:schemeClr val="tx2"/>
          </a:solidFill>
          <a:latin typeface="Futura Medium" pitchFamily="2" charset="0"/>
        </a:defRPr>
      </a:lvl4pPr>
      <a:lvl5pPr algn="l" rtl="0" eaLnBrk="1" fontAlgn="base" hangingPunct="1">
        <a:spcBef>
          <a:spcPct val="0"/>
        </a:spcBef>
        <a:spcAft>
          <a:spcPct val="0"/>
        </a:spcAft>
        <a:defRPr sz="2400">
          <a:solidFill>
            <a:schemeClr val="tx2"/>
          </a:solidFill>
          <a:latin typeface="Futura Medium" pitchFamily="2" charset="0"/>
        </a:defRPr>
      </a:lvl5pPr>
      <a:lvl6pPr marL="457200" algn="l" rtl="0" eaLnBrk="1" fontAlgn="base" hangingPunct="1">
        <a:spcBef>
          <a:spcPct val="0"/>
        </a:spcBef>
        <a:spcAft>
          <a:spcPct val="0"/>
        </a:spcAft>
        <a:defRPr sz="2400">
          <a:solidFill>
            <a:schemeClr val="tx2"/>
          </a:solidFill>
          <a:latin typeface="Futura Medium" pitchFamily="2" charset="0"/>
        </a:defRPr>
      </a:lvl6pPr>
      <a:lvl7pPr marL="914400" algn="l" rtl="0" eaLnBrk="1" fontAlgn="base" hangingPunct="1">
        <a:spcBef>
          <a:spcPct val="0"/>
        </a:spcBef>
        <a:spcAft>
          <a:spcPct val="0"/>
        </a:spcAft>
        <a:defRPr sz="2400">
          <a:solidFill>
            <a:schemeClr val="tx2"/>
          </a:solidFill>
          <a:latin typeface="Futura Medium" pitchFamily="2" charset="0"/>
        </a:defRPr>
      </a:lvl7pPr>
      <a:lvl8pPr marL="1371600" algn="l" rtl="0" eaLnBrk="1" fontAlgn="base" hangingPunct="1">
        <a:spcBef>
          <a:spcPct val="0"/>
        </a:spcBef>
        <a:spcAft>
          <a:spcPct val="0"/>
        </a:spcAft>
        <a:defRPr sz="2400">
          <a:solidFill>
            <a:schemeClr val="tx2"/>
          </a:solidFill>
          <a:latin typeface="Futura Medium" pitchFamily="2" charset="0"/>
        </a:defRPr>
      </a:lvl8pPr>
      <a:lvl9pPr marL="1828800" algn="l" rtl="0" eaLnBrk="1" fontAlgn="base" hangingPunct="1">
        <a:spcBef>
          <a:spcPct val="0"/>
        </a:spcBef>
        <a:spcAft>
          <a:spcPct val="0"/>
        </a:spcAft>
        <a:defRPr sz="2400">
          <a:solidFill>
            <a:schemeClr val="tx2"/>
          </a:solidFill>
          <a:latin typeface="Futura Medium" pitchFamily="2" charset="0"/>
        </a:defRPr>
      </a:lvl9pPr>
    </p:titleStyle>
    <p:bodyStyle>
      <a:lvl1pPr marL="284163" indent="-284163" algn="l" rtl="0" eaLnBrk="1" fontAlgn="base" hangingPunct="1">
        <a:lnSpc>
          <a:spcPct val="120000"/>
        </a:lnSpc>
        <a:spcBef>
          <a:spcPct val="0"/>
        </a:spcBef>
        <a:spcAft>
          <a:spcPts val="600"/>
        </a:spcAft>
        <a:buClr>
          <a:schemeClr val="tx2"/>
        </a:buClr>
        <a:buSzPct val="75000"/>
        <a:buFont typeface="Wingdings" pitchFamily="2" charset="2"/>
        <a:buChar char="n"/>
        <a:defRPr sz="2000">
          <a:solidFill>
            <a:schemeClr val="tx1"/>
          </a:solidFill>
          <a:latin typeface="+mn-lt"/>
          <a:ea typeface="+mn-ea"/>
          <a:cs typeface="+mn-cs"/>
        </a:defRPr>
      </a:lvl1pPr>
      <a:lvl2pPr marL="569913" indent="-193675" algn="l" rtl="0" eaLnBrk="1" fontAlgn="base" hangingPunct="1">
        <a:lnSpc>
          <a:spcPct val="120000"/>
        </a:lnSpc>
        <a:spcBef>
          <a:spcPct val="0"/>
        </a:spcBef>
        <a:spcAft>
          <a:spcPts val="600"/>
        </a:spcAft>
        <a:buSzPct val="75000"/>
        <a:buFont typeface="Wingdings" pitchFamily="2" charset="2"/>
        <a:buChar char="n"/>
        <a:defRPr sz="2000">
          <a:solidFill>
            <a:schemeClr val="tx1"/>
          </a:solidFill>
          <a:latin typeface="+mn-lt"/>
        </a:defRPr>
      </a:lvl2pPr>
      <a:lvl3pPr marL="952500" indent="-185738" algn="l" rtl="0" eaLnBrk="1" fontAlgn="base" hangingPunct="1">
        <a:lnSpc>
          <a:spcPct val="120000"/>
        </a:lnSpc>
        <a:spcBef>
          <a:spcPct val="0"/>
        </a:spcBef>
        <a:spcAft>
          <a:spcPts val="600"/>
        </a:spcAft>
        <a:buSzPct val="75000"/>
        <a:buFont typeface="Wingdings" pitchFamily="2" charset="2"/>
        <a:buChar char="n"/>
        <a:defRPr sz="1600">
          <a:solidFill>
            <a:schemeClr val="tx1"/>
          </a:solidFill>
          <a:latin typeface="+mn-lt"/>
        </a:defRPr>
      </a:lvl3pPr>
      <a:lvl4pPr marL="1323975" indent="-180975" algn="l" rtl="0" eaLnBrk="1" fontAlgn="base" hangingPunct="1">
        <a:lnSpc>
          <a:spcPct val="120000"/>
        </a:lnSpc>
        <a:spcBef>
          <a:spcPct val="0"/>
        </a:spcBef>
        <a:spcAft>
          <a:spcPts val="600"/>
        </a:spcAft>
        <a:buSzPct val="75000"/>
        <a:buFont typeface="Wingdings" pitchFamily="2" charset="2"/>
        <a:buChar char="n"/>
        <a:defRPr sz="1200">
          <a:solidFill>
            <a:schemeClr val="tx1"/>
          </a:solidFill>
          <a:latin typeface="+mn-lt"/>
        </a:defRPr>
      </a:lvl4pPr>
      <a:lvl5pPr marL="2057400" indent="-228600" algn="l" rtl="0" eaLnBrk="1" fontAlgn="base" hangingPunct="1">
        <a:spcBef>
          <a:spcPct val="20000"/>
        </a:spcBef>
        <a:spcAft>
          <a:spcPct val="0"/>
        </a:spcAft>
        <a:buFont typeface="Arial" pitchFamily="34" charset="0"/>
        <a:buChar char="»"/>
        <a:defRPr sz="2000">
          <a:solidFill>
            <a:schemeClr val="tx1"/>
          </a:solidFill>
          <a:latin typeface="+mn-lt"/>
        </a:defRPr>
      </a:lvl5pPr>
      <a:lvl6pPr marL="2514600" indent="-228600" algn="l" rtl="0" eaLnBrk="1" fontAlgn="base" hangingPunct="1">
        <a:spcBef>
          <a:spcPct val="20000"/>
        </a:spcBef>
        <a:spcAft>
          <a:spcPct val="0"/>
        </a:spcAft>
        <a:buFont typeface="Arial" pitchFamily="34" charset="0"/>
        <a:buChar char="»"/>
        <a:defRPr sz="2000">
          <a:solidFill>
            <a:schemeClr val="tx1"/>
          </a:solidFill>
          <a:latin typeface="+mn-lt"/>
        </a:defRPr>
      </a:lvl6pPr>
      <a:lvl7pPr marL="2971800" indent="-228600" algn="l" rtl="0" eaLnBrk="1" fontAlgn="base" hangingPunct="1">
        <a:spcBef>
          <a:spcPct val="20000"/>
        </a:spcBef>
        <a:spcAft>
          <a:spcPct val="0"/>
        </a:spcAft>
        <a:buFont typeface="Arial" pitchFamily="34" charset="0"/>
        <a:buChar char="»"/>
        <a:defRPr sz="2000">
          <a:solidFill>
            <a:schemeClr val="tx1"/>
          </a:solidFill>
          <a:latin typeface="+mn-lt"/>
        </a:defRPr>
      </a:lvl7pPr>
      <a:lvl8pPr marL="3429000" indent="-228600" algn="l" rtl="0" eaLnBrk="1" fontAlgn="base" hangingPunct="1">
        <a:spcBef>
          <a:spcPct val="20000"/>
        </a:spcBef>
        <a:spcAft>
          <a:spcPct val="0"/>
        </a:spcAft>
        <a:buFont typeface="Arial" pitchFamily="34" charset="0"/>
        <a:buChar char="»"/>
        <a:defRPr sz="2000">
          <a:solidFill>
            <a:schemeClr val="tx1"/>
          </a:solidFill>
          <a:latin typeface="+mn-lt"/>
        </a:defRPr>
      </a:lvl8pPr>
      <a:lvl9pPr marL="3886200" indent="-228600" algn="l" rtl="0" eaLnBrk="1" fontAlgn="base" hangingPunct="1">
        <a:spcBef>
          <a:spcPct val="20000"/>
        </a:spcBef>
        <a:spcAft>
          <a:spcPct val="0"/>
        </a:spcAft>
        <a:buFont typeface="Arial" pitchFamily="34"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9.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E3EA8512-65EF-47F7-98E7-C3F578F9C5B9}"/>
              </a:ext>
            </a:extLst>
          </p:cNvPr>
          <p:cNvSpPr>
            <a:spLocks noGrp="1"/>
          </p:cNvSpPr>
          <p:nvPr>
            <p:ph type="sldNum" sz="quarter" idx="4"/>
          </p:nvPr>
        </p:nvSpPr>
        <p:spPr/>
        <p:txBody>
          <a:bodyPr/>
          <a:lstStyle/>
          <a:p>
            <a:fld id="{D32BAE6A-B452-4007-8177-56DD051636F9}" type="slidenum">
              <a:rPr lang="en-GB" noProof="1" smtClean="0"/>
              <a:pPr/>
              <a:t>1</a:t>
            </a:fld>
            <a:endParaRPr lang="en-GB" noProof="1"/>
          </a:p>
        </p:txBody>
      </p:sp>
      <p:sp>
        <p:nvSpPr>
          <p:cNvPr id="9" name="Date Placeholder 8">
            <a:extLst>
              <a:ext uri="{FF2B5EF4-FFF2-40B4-BE49-F238E27FC236}">
                <a16:creationId xmlns:a16="http://schemas.microsoft.com/office/drawing/2014/main" id="{5B29AF88-9C77-474B-8CDD-420D6ED80551}"/>
              </a:ext>
            </a:extLst>
          </p:cNvPr>
          <p:cNvSpPr>
            <a:spLocks noGrp="1"/>
          </p:cNvSpPr>
          <p:nvPr>
            <p:ph type="dt" sz="half" idx="2"/>
          </p:nvPr>
        </p:nvSpPr>
        <p:spPr/>
        <p:txBody>
          <a:bodyPr/>
          <a:lstStyle/>
          <a:p>
            <a:pPr>
              <a:defRPr/>
            </a:pPr>
            <a:r>
              <a:rPr lang="en-GB" noProof="1"/>
              <a:t>Date Month 2016</a:t>
            </a:r>
          </a:p>
        </p:txBody>
      </p:sp>
      <p:sp>
        <p:nvSpPr>
          <p:cNvPr id="10" name="Title 4">
            <a:extLst>
              <a:ext uri="{FF2B5EF4-FFF2-40B4-BE49-F238E27FC236}">
                <a16:creationId xmlns:a16="http://schemas.microsoft.com/office/drawing/2014/main" id="{4E7C9C04-9525-463E-BF26-F23B0253E26B}"/>
              </a:ext>
            </a:extLst>
          </p:cNvPr>
          <p:cNvSpPr txBox="1">
            <a:spLocks/>
          </p:cNvSpPr>
          <p:nvPr/>
        </p:nvSpPr>
        <p:spPr bwMode="auto">
          <a:xfrm>
            <a:off x="1712261" y="524367"/>
            <a:ext cx="9899747" cy="3956288"/>
          </a:xfrm>
          <a:prstGeom prst="rect">
            <a:avLst/>
          </a:prstGeom>
          <a:noFill/>
          <a:ln w="9525" algn="ctr">
            <a:noFill/>
            <a:miter lim="800000"/>
            <a:headEnd/>
            <a:tailEnd/>
          </a:ln>
        </p:spPr>
        <p:txBody>
          <a:bodyPr vert="horz" wrap="square" lIns="0" tIns="0" rIns="0" bIns="0" numCol="1" anchor="ctr" anchorCtr="0" compatLnSpc="1">
            <a:prstTxWarp prst="textNoShape">
              <a:avLst/>
            </a:prstTxWarp>
          </a:bodyPr>
          <a:lstStyle>
            <a:lvl1pPr algn="l" defTabSz="1219170" rtl="0" eaLnBrk="1" latinLnBrk="0" hangingPunct="1">
              <a:lnSpc>
                <a:spcPct val="110000"/>
              </a:lnSpc>
              <a:spcBef>
                <a:spcPct val="0"/>
              </a:spcBef>
              <a:buNone/>
              <a:defRPr sz="2800" b="0" kern="1200" cap="none" spc="0" baseline="0">
                <a:solidFill>
                  <a:schemeClr val="tx1"/>
                </a:solidFill>
                <a:latin typeface="+mj-lt"/>
                <a:ea typeface="+mj-ea"/>
                <a:cs typeface="Arial" pitchFamily="34" charset="0"/>
              </a:defRPr>
            </a:lvl1pPr>
          </a:lstStyle>
          <a:p>
            <a:pPr marL="0" marR="0" lvl="0" indent="0" algn="l" defTabSz="1219170" rtl="0" eaLnBrk="1" fontAlgn="auto" latinLnBrk="0" hangingPunct="1">
              <a:lnSpc>
                <a:spcPct val="110000"/>
              </a:lnSpc>
              <a:spcBef>
                <a:spcPct val="0"/>
              </a:spcBef>
              <a:spcAft>
                <a:spcPts val="0"/>
              </a:spcAft>
              <a:buClrTx/>
              <a:buSzTx/>
              <a:buFontTx/>
              <a:buNone/>
              <a:tabLst/>
              <a:defRPr/>
            </a:pPr>
            <a:r>
              <a:rPr kumimoji="0" lang="en-US" sz="1800" b="1" i="0" u="none" strike="noStrike" kern="1200" cap="none" spc="0" normalizeH="0" baseline="0" noProof="0" dirty="0">
                <a:ln>
                  <a:noFill/>
                </a:ln>
                <a:solidFill>
                  <a:srgbClr val="404040"/>
                </a:solidFill>
                <a:effectLst/>
                <a:uLnTx/>
                <a:uFillTx/>
                <a:latin typeface="Arial Narrow" panose="020B0606020202030204" pitchFamily="34" charset="0"/>
              </a:rPr>
              <a:t>Project Title :		</a:t>
            </a:r>
            <a:r>
              <a:rPr lang="en-GB" sz="1800" b="1" dirty="0">
                <a:latin typeface="Arial Narrow" panose="020B0606020202030204" pitchFamily="34" charset="0"/>
              </a:rPr>
              <a:t>PU2 - CD4 SCW network monitoring</a:t>
            </a:r>
            <a:r>
              <a:rPr lang="en-GB" sz="1600" b="1" dirty="0">
                <a:latin typeface="Arial Narrow" panose="020B0606020202030204" pitchFamily="34" charset="0"/>
              </a:rPr>
              <a:t>		</a:t>
            </a:r>
          </a:p>
          <a:p>
            <a:pPr marL="0" marR="0" lvl="0" indent="0" algn="l" defTabSz="1219170" rtl="0" eaLnBrk="1" fontAlgn="auto" latinLnBrk="0" hangingPunct="1">
              <a:lnSpc>
                <a:spcPct val="110000"/>
              </a:lnSpc>
              <a:spcBef>
                <a:spcPct val="0"/>
              </a:spcBef>
              <a:spcAft>
                <a:spcPts val="0"/>
              </a:spcAft>
              <a:buClrTx/>
              <a:buSzTx/>
              <a:buFontTx/>
              <a:buNone/>
              <a:tabLst/>
              <a:defRPr/>
            </a:pPr>
            <a:r>
              <a:rPr lang="en-GB" sz="1600" b="1" dirty="0">
                <a:latin typeface="Arial Narrow" panose="020B0606020202030204" pitchFamily="34" charset="0"/>
              </a:rPr>
              <a:t>                                                      </a:t>
            </a:r>
            <a:endParaRPr kumimoji="0" lang="en-US" sz="1800" b="1" i="0" u="none" strike="noStrike" kern="1200" cap="none" spc="0" normalizeH="0" baseline="0" noProof="0" dirty="0">
              <a:ln>
                <a:noFill/>
              </a:ln>
              <a:solidFill>
                <a:srgbClr val="404040"/>
              </a:solidFill>
              <a:effectLst/>
              <a:uLnTx/>
              <a:uFillTx/>
              <a:latin typeface="Arial Narrow" panose="020B0606020202030204" pitchFamily="34" charset="0"/>
            </a:endParaRPr>
          </a:p>
          <a:p>
            <a:pPr marL="0" marR="0" lvl="0" indent="0" algn="l" defTabSz="1219170" rtl="0" eaLnBrk="1" fontAlgn="auto" latinLnBrk="0" hangingPunct="1">
              <a:lnSpc>
                <a:spcPct val="110000"/>
              </a:lnSpc>
              <a:spcBef>
                <a:spcPct val="0"/>
              </a:spcBef>
              <a:spcAft>
                <a:spcPts val="0"/>
              </a:spcAft>
              <a:buClrTx/>
              <a:buSzTx/>
              <a:buFontTx/>
              <a:buNone/>
              <a:tabLst/>
              <a:defRPr/>
            </a:pPr>
            <a:r>
              <a:rPr kumimoji="0" lang="en-US" sz="1800" b="1" i="0" u="none" strike="noStrike" kern="1200" cap="none" spc="0" normalizeH="0" baseline="0" noProof="0" dirty="0">
                <a:ln>
                  <a:noFill/>
                </a:ln>
                <a:solidFill>
                  <a:srgbClr val="404040"/>
                </a:solidFill>
                <a:effectLst/>
                <a:uLnTx/>
                <a:uFillTx/>
                <a:latin typeface="Arial Narrow" panose="020B0606020202030204" pitchFamily="34" charset="0"/>
              </a:rPr>
              <a:t>Location/Unit:	SEPL </a:t>
            </a:r>
            <a:r>
              <a:rPr kumimoji="0" lang="en-US" sz="1800" b="1" i="0" u="none" strike="noStrike" kern="1200" cap="none" spc="0" normalizeH="0" baseline="0" noProof="0" dirty="0" err="1">
                <a:ln>
                  <a:noFill/>
                </a:ln>
                <a:solidFill>
                  <a:srgbClr val="404040"/>
                </a:solidFill>
                <a:effectLst/>
                <a:uLnTx/>
                <a:uFillTx/>
                <a:latin typeface="Arial Narrow" panose="020B0606020202030204" pitchFamily="34" charset="0"/>
              </a:rPr>
              <a:t>Bukom</a:t>
            </a:r>
            <a:r>
              <a:rPr kumimoji="0" lang="en-US" sz="1800" b="1" i="0" u="none" strike="noStrike" kern="1200" cap="none" spc="0" normalizeH="0" baseline="0" noProof="0" dirty="0">
                <a:ln>
                  <a:noFill/>
                </a:ln>
                <a:solidFill>
                  <a:srgbClr val="404040"/>
                </a:solidFill>
                <a:effectLst/>
                <a:uLnTx/>
                <a:uFillTx/>
                <a:latin typeface="Arial Narrow" panose="020B0606020202030204" pitchFamily="34" charset="0"/>
              </a:rPr>
              <a:t>/ PU2 (CD4)	</a:t>
            </a:r>
            <a:br>
              <a:rPr kumimoji="0" lang="en-US" sz="1800" b="1" i="0" u="none" strike="noStrike" kern="1200" cap="none" spc="0" normalizeH="0" baseline="0" noProof="0" dirty="0">
                <a:ln>
                  <a:noFill/>
                </a:ln>
                <a:solidFill>
                  <a:srgbClr val="404040"/>
                </a:solidFill>
                <a:effectLst/>
                <a:uLnTx/>
                <a:uFillTx/>
                <a:latin typeface="Arial Narrow" panose="020B0606020202030204" pitchFamily="34" charset="0"/>
              </a:rPr>
            </a:br>
            <a:br>
              <a:rPr kumimoji="0" lang="en-US" sz="1800" b="1" i="0" u="none" strike="noStrike" kern="1200" cap="none" spc="0" normalizeH="0" baseline="0" noProof="0" dirty="0">
                <a:ln>
                  <a:noFill/>
                </a:ln>
                <a:solidFill>
                  <a:srgbClr val="404040"/>
                </a:solidFill>
                <a:effectLst/>
                <a:uLnTx/>
                <a:uFillTx/>
                <a:latin typeface="Arial Narrow" panose="020B0606020202030204" pitchFamily="34" charset="0"/>
              </a:rPr>
            </a:br>
            <a:r>
              <a:rPr kumimoji="0" lang="en-US" sz="1800" b="1" i="0" u="none" strike="noStrike" kern="1200" cap="none" spc="0" normalizeH="0" baseline="0" noProof="0" dirty="0">
                <a:ln>
                  <a:noFill/>
                </a:ln>
                <a:solidFill>
                  <a:srgbClr val="404040"/>
                </a:solidFill>
                <a:effectLst/>
                <a:uLnTx/>
                <a:uFillTx/>
                <a:latin typeface="Arial Narrow" panose="020B0606020202030204" pitchFamily="34" charset="0"/>
              </a:rPr>
              <a:t>Champion:		Ashvini Katkar (Tiger Team) along with PU2 Ops and tech</a:t>
            </a:r>
            <a:br>
              <a:rPr kumimoji="0" lang="en-US" sz="1800" b="1" i="0" u="none" strike="noStrike" kern="1200" cap="none" spc="0" normalizeH="0" baseline="0" noProof="0" dirty="0">
                <a:ln>
                  <a:noFill/>
                </a:ln>
                <a:solidFill>
                  <a:srgbClr val="404040"/>
                </a:solidFill>
                <a:effectLst/>
                <a:uLnTx/>
                <a:uFillTx/>
                <a:latin typeface="Arial Narrow" panose="020B0606020202030204" pitchFamily="34" charset="0"/>
              </a:rPr>
            </a:br>
            <a:br>
              <a:rPr kumimoji="0" lang="en-US" sz="1800" b="1" i="0" u="none" strike="noStrike" kern="1200" cap="none" spc="0" normalizeH="0" baseline="0" noProof="0" dirty="0">
                <a:ln>
                  <a:noFill/>
                </a:ln>
                <a:solidFill>
                  <a:srgbClr val="404040"/>
                </a:solidFill>
                <a:effectLst/>
                <a:uLnTx/>
                <a:uFillTx/>
                <a:latin typeface="Arial Narrow" panose="020B0606020202030204" pitchFamily="34" charset="0"/>
              </a:rPr>
            </a:br>
            <a:r>
              <a:rPr kumimoji="0" lang="en-US" sz="1800" b="1" i="0" u="none" strike="noStrike" kern="1200" cap="none" spc="0" normalizeH="0" baseline="0" noProof="0" dirty="0">
                <a:ln>
                  <a:noFill/>
                </a:ln>
                <a:solidFill>
                  <a:srgbClr val="404040"/>
                </a:solidFill>
                <a:effectLst/>
                <a:uLnTx/>
                <a:uFillTx/>
                <a:latin typeface="Arial Narrow" panose="020B0606020202030204" pitchFamily="34" charset="0"/>
              </a:rPr>
              <a:t>Project Engineer: 	Rina Yang</a:t>
            </a:r>
            <a:br>
              <a:rPr kumimoji="0" lang="en-US" sz="1800" b="1" i="0" u="none" strike="noStrike" kern="1200" cap="none" spc="0" normalizeH="0" baseline="0" noProof="0" dirty="0">
                <a:ln>
                  <a:noFill/>
                </a:ln>
                <a:solidFill>
                  <a:srgbClr val="404040"/>
                </a:solidFill>
                <a:effectLst/>
                <a:uLnTx/>
                <a:uFillTx/>
                <a:latin typeface="Arial Narrow" panose="020B0606020202030204" pitchFamily="34" charset="0"/>
              </a:rPr>
            </a:br>
            <a:br>
              <a:rPr kumimoji="0" lang="en-US" sz="1800" b="1" i="0" u="none" strike="noStrike" kern="1200" cap="none" spc="0" normalizeH="0" baseline="0" noProof="0" dirty="0">
                <a:ln>
                  <a:noFill/>
                </a:ln>
                <a:solidFill>
                  <a:srgbClr val="404040"/>
                </a:solidFill>
                <a:effectLst/>
                <a:uLnTx/>
                <a:uFillTx/>
                <a:latin typeface="Arial Narrow" panose="020B0606020202030204" pitchFamily="34" charset="0"/>
              </a:rPr>
            </a:br>
            <a:r>
              <a:rPr kumimoji="0" lang="en-US" sz="1800" b="1" i="0" u="none" strike="noStrike" kern="1200" cap="none" spc="0" normalizeH="0" baseline="0" noProof="0" dirty="0">
                <a:ln>
                  <a:noFill/>
                </a:ln>
                <a:solidFill>
                  <a:srgbClr val="404040"/>
                </a:solidFill>
                <a:effectLst/>
                <a:uLnTx/>
                <a:uFillTx/>
                <a:latin typeface="Arial Narrow" panose="020B0606020202030204" pitchFamily="34" charset="0"/>
              </a:rPr>
              <a:t>DPL ID/MTA ID: 	211004 / Multiple </a:t>
            </a:r>
          </a:p>
          <a:p>
            <a:pPr marL="0" marR="0" lvl="0" indent="0" algn="l" defTabSz="1219170" rtl="0" eaLnBrk="1" fontAlgn="auto" latinLnBrk="0" hangingPunct="1">
              <a:lnSpc>
                <a:spcPct val="110000"/>
              </a:lnSpc>
              <a:spcBef>
                <a:spcPct val="0"/>
              </a:spcBef>
              <a:spcAft>
                <a:spcPts val="0"/>
              </a:spcAft>
              <a:buClrTx/>
              <a:buSzTx/>
              <a:buFontTx/>
              <a:buNone/>
              <a:tabLst/>
              <a:defRPr/>
            </a:pPr>
            <a:endParaRPr lang="en-US" sz="1800" b="1" dirty="0">
              <a:solidFill>
                <a:srgbClr val="404040"/>
              </a:solidFill>
              <a:latin typeface="Arial Narrow" panose="020B0606020202030204" pitchFamily="34" charset="0"/>
            </a:endParaRPr>
          </a:p>
          <a:p>
            <a:pPr marL="0" marR="0" lvl="0" indent="0" algn="l" defTabSz="1219170" rtl="0" eaLnBrk="1" fontAlgn="auto" latinLnBrk="0" hangingPunct="1">
              <a:lnSpc>
                <a:spcPct val="110000"/>
              </a:lnSpc>
              <a:spcBef>
                <a:spcPct val="0"/>
              </a:spcBef>
              <a:spcAft>
                <a:spcPts val="0"/>
              </a:spcAft>
              <a:buClrTx/>
              <a:buSzTx/>
              <a:buFontTx/>
              <a:buNone/>
              <a:tabLst/>
              <a:defRPr/>
            </a:pPr>
            <a:r>
              <a:rPr kumimoji="0" lang="en-US" sz="1800" b="1" i="0" u="none" strike="noStrike" kern="1200" cap="none" spc="0" normalizeH="0" baseline="0" noProof="0" dirty="0">
                <a:ln>
                  <a:noFill/>
                </a:ln>
                <a:solidFill>
                  <a:srgbClr val="404040"/>
                </a:solidFill>
                <a:effectLst/>
                <a:uLnTx/>
                <a:uFillTx/>
                <a:latin typeface="Arial Narrow" panose="020B0606020202030204" pitchFamily="34" charset="0"/>
              </a:rPr>
              <a:t>Date :		</a:t>
            </a:r>
            <a:r>
              <a:rPr lang="en-US" sz="1800" b="1" dirty="0">
                <a:solidFill>
                  <a:srgbClr val="404040"/>
                </a:solidFill>
                <a:latin typeface="Arial Narrow" panose="020B0606020202030204" pitchFamily="34" charset="0"/>
              </a:rPr>
              <a:t>17</a:t>
            </a:r>
            <a:r>
              <a:rPr kumimoji="0" lang="en-US" sz="1800" b="1" i="0" u="none" strike="noStrike" kern="1200" cap="none" spc="0" normalizeH="0" baseline="0" noProof="0" dirty="0">
                <a:ln>
                  <a:noFill/>
                </a:ln>
                <a:solidFill>
                  <a:srgbClr val="404040"/>
                </a:solidFill>
                <a:effectLst/>
                <a:uLnTx/>
                <a:uFillTx/>
                <a:latin typeface="Arial Narrow" panose="020B0606020202030204" pitchFamily="34" charset="0"/>
              </a:rPr>
              <a:t>/10/2022</a:t>
            </a:r>
            <a:br>
              <a:rPr kumimoji="0" lang="en-US" sz="1800" b="0" i="0" u="none" strike="noStrike" kern="1200" cap="none" spc="0" normalizeH="0" baseline="0" noProof="0" dirty="0">
                <a:ln>
                  <a:noFill/>
                </a:ln>
                <a:solidFill>
                  <a:srgbClr val="404040"/>
                </a:solidFill>
                <a:effectLst/>
                <a:uLnTx/>
                <a:uFillTx/>
                <a:latin typeface="Futura Bold"/>
                <a:ea typeface="+mj-ea"/>
                <a:cs typeface="Arial" pitchFamily="34" charset="0"/>
              </a:rPr>
            </a:br>
            <a:br>
              <a:rPr kumimoji="0" lang="en-US" sz="1800" b="0" i="0" u="none" strike="noStrike" kern="1200" cap="none" spc="0" normalizeH="0" baseline="0" noProof="0" dirty="0">
                <a:ln>
                  <a:noFill/>
                </a:ln>
                <a:solidFill>
                  <a:srgbClr val="404040"/>
                </a:solidFill>
                <a:effectLst/>
                <a:uLnTx/>
                <a:uFillTx/>
                <a:latin typeface="Futura Bold"/>
                <a:ea typeface="+mj-ea"/>
                <a:cs typeface="Arial" pitchFamily="34" charset="0"/>
              </a:rPr>
            </a:br>
            <a:br>
              <a:rPr kumimoji="0" lang="en-US" sz="1800" b="0" i="0" u="none" strike="noStrike" kern="1200" cap="none" spc="0" normalizeH="0" baseline="0" noProof="0" dirty="0">
                <a:ln>
                  <a:noFill/>
                </a:ln>
                <a:solidFill>
                  <a:srgbClr val="404040"/>
                </a:solidFill>
                <a:effectLst/>
                <a:uLnTx/>
                <a:uFillTx/>
                <a:latin typeface="Futura Bold"/>
                <a:ea typeface="+mj-ea"/>
                <a:cs typeface="Arial" pitchFamily="34" charset="0"/>
              </a:rPr>
            </a:br>
            <a:endParaRPr kumimoji="0" lang="en-US" sz="1800" b="0" i="0" u="none" strike="noStrike" kern="1200" cap="none" spc="0" normalizeH="0" baseline="0" noProof="0" dirty="0">
              <a:ln>
                <a:noFill/>
              </a:ln>
              <a:solidFill>
                <a:srgbClr val="404040"/>
              </a:solidFill>
              <a:effectLst/>
              <a:uLnTx/>
              <a:uFillTx/>
              <a:latin typeface="Futura Bold"/>
              <a:ea typeface="+mj-ea"/>
              <a:cs typeface="Arial" pitchFamily="34" charset="0"/>
            </a:endParaRPr>
          </a:p>
        </p:txBody>
      </p:sp>
    </p:spTree>
    <p:extLst>
      <p:ext uri="{BB962C8B-B14F-4D97-AF65-F5344CB8AC3E}">
        <p14:creationId xmlns:p14="http://schemas.microsoft.com/office/powerpoint/2010/main" val="3216502720"/>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71247-37E9-45C8-8628-393A143BA3AD}"/>
              </a:ext>
            </a:extLst>
          </p:cNvPr>
          <p:cNvSpPr>
            <a:spLocks noGrp="1"/>
          </p:cNvSpPr>
          <p:nvPr>
            <p:ph type="title"/>
          </p:nvPr>
        </p:nvSpPr>
        <p:spPr>
          <a:xfrm>
            <a:off x="491222" y="184293"/>
            <a:ext cx="11171238" cy="752475"/>
          </a:xfrm>
        </p:spPr>
        <p:txBody>
          <a:bodyPr/>
          <a:lstStyle/>
          <a:p>
            <a:r>
              <a:rPr lang="en-US" dirty="0"/>
              <a:t>High Level Summary for CD4 SCW project: </a:t>
            </a:r>
          </a:p>
        </p:txBody>
      </p:sp>
      <p:sp>
        <p:nvSpPr>
          <p:cNvPr id="4" name="Date Placeholder 3">
            <a:extLst>
              <a:ext uri="{FF2B5EF4-FFF2-40B4-BE49-F238E27FC236}">
                <a16:creationId xmlns:a16="http://schemas.microsoft.com/office/drawing/2014/main" id="{ADEC5288-F2D5-4057-A758-DE6AA7F92E57}"/>
              </a:ext>
            </a:extLst>
          </p:cNvPr>
          <p:cNvSpPr>
            <a:spLocks noGrp="1"/>
          </p:cNvSpPr>
          <p:nvPr>
            <p:ph type="dt" sz="half" idx="2"/>
          </p:nvPr>
        </p:nvSpPr>
        <p:spPr/>
        <p: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850" b="0" i="0" u="none" strike="noStrike" kern="1200" cap="none" spc="0" normalizeH="0" baseline="0" noProof="1">
                <a:ln>
                  <a:noFill/>
                </a:ln>
                <a:solidFill>
                  <a:srgbClr val="404040"/>
                </a:solidFill>
                <a:effectLst/>
                <a:uLnTx/>
                <a:uFillTx/>
                <a:latin typeface="ShellMedium" panose="00000600000000000000" pitchFamily="50" charset="0"/>
                <a:ea typeface="+mn-ea"/>
                <a:cs typeface="Arial" pitchFamily="34" charset="0"/>
              </a:rPr>
              <a:t>Date Month 2016</a:t>
            </a:r>
          </a:p>
        </p:txBody>
      </p:sp>
      <p:graphicFrame>
        <p:nvGraphicFramePr>
          <p:cNvPr id="5" name="Table 4">
            <a:extLst>
              <a:ext uri="{FF2B5EF4-FFF2-40B4-BE49-F238E27FC236}">
                <a16:creationId xmlns:a16="http://schemas.microsoft.com/office/drawing/2014/main" id="{DD9B5B5B-0A9A-4081-9F44-947514E33349}"/>
              </a:ext>
            </a:extLst>
          </p:cNvPr>
          <p:cNvGraphicFramePr>
            <a:graphicFrameLocks noGrp="1"/>
          </p:cNvGraphicFramePr>
          <p:nvPr>
            <p:extLst>
              <p:ext uri="{D42A27DB-BD31-4B8C-83A1-F6EECF244321}">
                <p14:modId xmlns:p14="http://schemas.microsoft.com/office/powerpoint/2010/main" val="1788160558"/>
              </p:ext>
            </p:extLst>
          </p:nvPr>
        </p:nvGraphicFramePr>
        <p:xfrm>
          <a:off x="449918" y="820589"/>
          <a:ext cx="11350656" cy="3306890"/>
        </p:xfrm>
        <a:graphic>
          <a:graphicData uri="http://schemas.openxmlformats.org/drawingml/2006/table">
            <a:tbl>
              <a:tblPr firstRow="1" firstCol="1" bandRow="1">
                <a:tableStyleId>{5C22544A-7EE6-4342-B048-85BDC9FD1C3A}</a:tableStyleId>
              </a:tblPr>
              <a:tblGrid>
                <a:gridCol w="1260283">
                  <a:extLst>
                    <a:ext uri="{9D8B030D-6E8A-4147-A177-3AD203B41FA5}">
                      <a16:colId xmlns:a16="http://schemas.microsoft.com/office/drawing/2014/main" val="888621561"/>
                    </a:ext>
                  </a:extLst>
                </a:gridCol>
                <a:gridCol w="2364517">
                  <a:extLst>
                    <a:ext uri="{9D8B030D-6E8A-4147-A177-3AD203B41FA5}">
                      <a16:colId xmlns:a16="http://schemas.microsoft.com/office/drawing/2014/main" val="3323548818"/>
                    </a:ext>
                  </a:extLst>
                </a:gridCol>
                <a:gridCol w="2191963">
                  <a:extLst>
                    <a:ext uri="{9D8B030D-6E8A-4147-A177-3AD203B41FA5}">
                      <a16:colId xmlns:a16="http://schemas.microsoft.com/office/drawing/2014/main" val="18016152"/>
                    </a:ext>
                  </a:extLst>
                </a:gridCol>
                <a:gridCol w="2184822">
                  <a:extLst>
                    <a:ext uri="{9D8B030D-6E8A-4147-A177-3AD203B41FA5}">
                      <a16:colId xmlns:a16="http://schemas.microsoft.com/office/drawing/2014/main" val="3945038197"/>
                    </a:ext>
                  </a:extLst>
                </a:gridCol>
                <a:gridCol w="1879977">
                  <a:extLst>
                    <a:ext uri="{9D8B030D-6E8A-4147-A177-3AD203B41FA5}">
                      <a16:colId xmlns:a16="http://schemas.microsoft.com/office/drawing/2014/main" val="1524925098"/>
                    </a:ext>
                  </a:extLst>
                </a:gridCol>
                <a:gridCol w="1469094">
                  <a:extLst>
                    <a:ext uri="{9D8B030D-6E8A-4147-A177-3AD203B41FA5}">
                      <a16:colId xmlns:a16="http://schemas.microsoft.com/office/drawing/2014/main" val="1390025254"/>
                    </a:ext>
                  </a:extLst>
                </a:gridCol>
              </a:tblGrid>
              <a:tr h="370682">
                <a:tc>
                  <a:txBody>
                    <a:bodyPr/>
                    <a:lstStyle/>
                    <a:p>
                      <a:endParaRPr lang="en-US" sz="1000" dirty="0">
                        <a:solidFill>
                          <a:schemeClr val="tx1"/>
                        </a:solidFill>
                        <a:effectLst/>
                        <a:latin typeface="Times New Roman" panose="02020603050405020304" pitchFamily="18" charset="0"/>
                      </a:endParaRPr>
                    </a:p>
                  </a:txBody>
                  <a:tcPr marL="91401" marR="91401" marT="45701" marB="457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100" b="1" kern="1200" dirty="0">
                          <a:solidFill>
                            <a:schemeClr val="tx1"/>
                          </a:solidFill>
                          <a:effectLst/>
                          <a:latin typeface="+mn-lt"/>
                          <a:ea typeface="+mn-ea"/>
                          <a:cs typeface="+mn-cs"/>
                        </a:rPr>
                        <a:t>Original Scope</a:t>
                      </a:r>
                    </a:p>
                  </a:txBody>
                  <a:tcPr marL="91401" marR="91401" marT="45701" marB="457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100" b="1" kern="1200" dirty="0">
                          <a:solidFill>
                            <a:schemeClr val="tx1"/>
                          </a:solidFill>
                          <a:effectLst/>
                          <a:latin typeface="+mn-lt"/>
                          <a:ea typeface="+mn-ea"/>
                          <a:cs typeface="+mn-cs"/>
                        </a:rPr>
                        <a:t>Original  Scope – Monitoring (Optimized)</a:t>
                      </a:r>
                    </a:p>
                  </a:txBody>
                  <a:tcPr marL="91401" marR="91401" marT="45701" marB="457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100" b="1" kern="1200" dirty="0">
                          <a:solidFill>
                            <a:schemeClr val="tx1"/>
                          </a:solidFill>
                          <a:effectLst/>
                          <a:latin typeface="+mn-lt"/>
                          <a:ea typeface="+mn-ea"/>
                          <a:cs typeface="+mn-cs"/>
                        </a:rPr>
                        <a:t>Improved Monitoring Scope</a:t>
                      </a:r>
                    </a:p>
                  </a:txBody>
                  <a:tcPr marL="91401" marR="91401" marT="45701" marB="457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100" b="1" kern="1200" dirty="0">
                          <a:solidFill>
                            <a:schemeClr val="tx1"/>
                          </a:solidFill>
                          <a:effectLst/>
                          <a:highlight>
                            <a:srgbClr val="3EFC24"/>
                          </a:highlight>
                          <a:latin typeface="+mn-lt"/>
                          <a:ea typeface="+mn-ea"/>
                          <a:cs typeface="+mn-cs"/>
                        </a:rPr>
                        <a:t>Flushing + Monitoring</a:t>
                      </a:r>
                    </a:p>
                  </a:txBody>
                  <a:tcPr marL="91401" marR="91401" marT="45701" marB="457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US" sz="1100" b="1" kern="1200" dirty="0">
                          <a:solidFill>
                            <a:schemeClr val="tx1"/>
                          </a:solidFill>
                          <a:effectLst/>
                          <a:latin typeface="+mn-lt"/>
                          <a:ea typeface="+mn-ea"/>
                          <a:cs typeface="+mn-cs"/>
                        </a:rPr>
                        <a:t>Do nothing</a:t>
                      </a:r>
                    </a:p>
                    <a:p>
                      <a:pPr marL="0" marR="0" algn="ctr">
                        <a:spcBef>
                          <a:spcPts val="0"/>
                        </a:spcBef>
                        <a:spcAft>
                          <a:spcPts val="0"/>
                        </a:spcAft>
                      </a:pPr>
                      <a:endParaRPr lang="en-US" sz="1100" b="1" kern="1200" dirty="0">
                        <a:solidFill>
                          <a:schemeClr val="tx1"/>
                        </a:solidFill>
                        <a:effectLst/>
                        <a:latin typeface="+mn-lt"/>
                        <a:ea typeface="+mn-ea"/>
                        <a:cs typeface="+mn-cs"/>
                      </a:endParaRPr>
                    </a:p>
                  </a:txBody>
                  <a:tcPr marL="91401" marR="91401" marT="45701" marB="457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4645347"/>
                  </a:ext>
                </a:extLst>
              </a:tr>
              <a:tr h="370682">
                <a:tc>
                  <a:txBody>
                    <a:bodyPr/>
                    <a:lstStyle/>
                    <a:p>
                      <a:pPr marL="0" marR="0">
                        <a:spcBef>
                          <a:spcPts val="0"/>
                        </a:spcBef>
                        <a:spcAft>
                          <a:spcPts val="0"/>
                        </a:spcAft>
                      </a:pPr>
                      <a:r>
                        <a:rPr lang="en-US" sz="1100" dirty="0">
                          <a:solidFill>
                            <a:schemeClr val="tx1"/>
                          </a:solidFill>
                          <a:effectLst/>
                        </a:rPr>
                        <a:t>Capex, $</a:t>
                      </a:r>
                      <a:r>
                        <a:rPr lang="en-US" sz="1100" dirty="0" err="1">
                          <a:solidFill>
                            <a:schemeClr val="tx1"/>
                          </a:solidFill>
                          <a:effectLst/>
                        </a:rPr>
                        <a:t>mln</a:t>
                      </a:r>
                      <a:endParaRPr lang="en-US" sz="1100" dirty="0">
                        <a:solidFill>
                          <a:schemeClr val="tx1"/>
                        </a:solidFill>
                        <a:effectLst/>
                        <a:latin typeface="Calibri" panose="020F0502020204030204" pitchFamily="34" charset="0"/>
                        <a:ea typeface="Calibri" panose="020F0502020204030204" pitchFamily="34" charset="0"/>
                      </a:endParaRPr>
                    </a:p>
                  </a:txBody>
                  <a:tcPr marL="91401" marR="91401" marT="45701" marB="457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100" dirty="0">
                          <a:solidFill>
                            <a:schemeClr val="tx1"/>
                          </a:solidFill>
                          <a:effectLst/>
                        </a:rPr>
                        <a:t>$2.5 – $3.0</a:t>
                      </a:r>
                      <a:endParaRPr lang="en-US" sz="1100" dirty="0">
                        <a:solidFill>
                          <a:schemeClr val="tx1"/>
                        </a:solidFill>
                        <a:effectLst/>
                        <a:latin typeface="Calibri" panose="020F0502020204030204" pitchFamily="34" charset="0"/>
                        <a:ea typeface="Calibri" panose="020F0502020204030204" pitchFamily="34" charset="0"/>
                      </a:endParaRPr>
                    </a:p>
                  </a:txBody>
                  <a:tcPr marL="91401" marR="91401" marT="45701" marB="457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100" dirty="0">
                          <a:solidFill>
                            <a:schemeClr val="tx1"/>
                          </a:solidFill>
                          <a:effectLst/>
                        </a:rPr>
                        <a:t>$2.0 – $2.5</a:t>
                      </a:r>
                      <a:endParaRPr lang="en-US" sz="1100" dirty="0">
                        <a:solidFill>
                          <a:schemeClr val="tx1"/>
                        </a:solidFill>
                        <a:effectLst/>
                        <a:latin typeface="Calibri" panose="020F0502020204030204" pitchFamily="34" charset="0"/>
                        <a:ea typeface="Calibri" panose="020F0502020204030204" pitchFamily="34" charset="0"/>
                      </a:endParaRPr>
                    </a:p>
                  </a:txBody>
                  <a:tcPr marL="91401" marR="91401" marT="45701" marB="457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100" dirty="0">
                          <a:solidFill>
                            <a:schemeClr val="tx1"/>
                          </a:solidFill>
                          <a:effectLst/>
                        </a:rPr>
                        <a:t>$0.5</a:t>
                      </a:r>
                      <a:endParaRPr lang="en-US" sz="1100" dirty="0">
                        <a:solidFill>
                          <a:schemeClr val="tx1"/>
                        </a:solidFill>
                        <a:effectLst/>
                        <a:latin typeface="Calibri" panose="020F0502020204030204" pitchFamily="34" charset="0"/>
                        <a:ea typeface="Calibri" panose="020F0502020204030204" pitchFamily="34" charset="0"/>
                      </a:endParaRPr>
                    </a:p>
                  </a:txBody>
                  <a:tcPr marL="91401" marR="91401" marT="45701" marB="457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sz="1100" dirty="0">
                          <a:solidFill>
                            <a:schemeClr val="tx1"/>
                          </a:solidFill>
                          <a:effectLst/>
                        </a:rPr>
                        <a:t>$0.6</a:t>
                      </a:r>
                      <a:endParaRPr lang="en-US" sz="1100" dirty="0">
                        <a:solidFill>
                          <a:schemeClr val="tx1"/>
                        </a:solidFill>
                        <a:effectLst/>
                        <a:latin typeface="Calibri" panose="020F0502020204030204" pitchFamily="34" charset="0"/>
                        <a:ea typeface="Calibri" panose="020F0502020204030204" pitchFamily="34" charset="0"/>
                      </a:endParaRPr>
                    </a:p>
                  </a:txBody>
                  <a:tcPr marL="91401" marR="91401" marT="45701" marB="457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100" dirty="0">
                          <a:solidFill>
                            <a:schemeClr val="tx1"/>
                          </a:solidFill>
                          <a:effectLst/>
                        </a:rPr>
                        <a:t>0 (or defer to next TA)</a:t>
                      </a:r>
                      <a:endParaRPr lang="en-US" sz="1100" dirty="0">
                        <a:solidFill>
                          <a:schemeClr val="tx1"/>
                        </a:solidFill>
                        <a:effectLst/>
                        <a:latin typeface="Calibri" panose="020F0502020204030204" pitchFamily="34" charset="0"/>
                        <a:ea typeface="Calibri" panose="020F0502020204030204" pitchFamily="34" charset="0"/>
                      </a:endParaRPr>
                    </a:p>
                  </a:txBody>
                  <a:tcPr marL="91401" marR="91401" marT="45701" marB="457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06562135"/>
                  </a:ext>
                </a:extLst>
              </a:tr>
              <a:tr h="910945">
                <a:tc>
                  <a:txBody>
                    <a:bodyPr/>
                    <a:lstStyle/>
                    <a:p>
                      <a:pPr marL="0" marR="0">
                        <a:spcBef>
                          <a:spcPts val="0"/>
                        </a:spcBef>
                        <a:spcAft>
                          <a:spcPts val="0"/>
                        </a:spcAft>
                      </a:pPr>
                      <a:r>
                        <a:rPr lang="en-US" sz="1100" dirty="0">
                          <a:solidFill>
                            <a:schemeClr val="tx1"/>
                          </a:solidFill>
                          <a:effectLst/>
                        </a:rPr>
                        <a:t>Scope</a:t>
                      </a:r>
                      <a:endParaRPr lang="en-US" sz="1100" dirty="0">
                        <a:solidFill>
                          <a:schemeClr val="tx1"/>
                        </a:solidFill>
                        <a:effectLst/>
                        <a:latin typeface="Calibri" panose="020F0502020204030204" pitchFamily="34" charset="0"/>
                        <a:ea typeface="Calibri" panose="020F0502020204030204" pitchFamily="34" charset="0"/>
                      </a:endParaRPr>
                    </a:p>
                  </a:txBody>
                  <a:tcPr marL="91401" marR="91401" marT="45701" marB="457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marR="0" lvl="0" indent="-342900">
                        <a:spcBef>
                          <a:spcPts val="0"/>
                        </a:spcBef>
                        <a:spcAft>
                          <a:spcPts val="0"/>
                        </a:spcAft>
                        <a:buFont typeface="Arial" panose="020B0604020202020204" pitchFamily="34" charset="0"/>
                        <a:buChar char="•"/>
                        <a:tabLst>
                          <a:tab pos="457200" algn="l"/>
                        </a:tabLst>
                      </a:pPr>
                      <a:r>
                        <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Dead end flushing location </a:t>
                      </a:r>
                      <a:r>
                        <a:rPr lang="en-US" sz="1100" u="sng"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(TA)</a:t>
                      </a:r>
                    </a:p>
                    <a:p>
                      <a:pPr marL="342900" marR="0" lvl="0" indent="-342900">
                        <a:spcBef>
                          <a:spcPts val="0"/>
                        </a:spcBef>
                        <a:spcAft>
                          <a:spcPts val="0"/>
                        </a:spcAft>
                        <a:buFont typeface="Arial" panose="020B0604020202020204" pitchFamily="34" charset="0"/>
                        <a:buChar char="•"/>
                        <a:tabLst>
                          <a:tab pos="457200" algn="l"/>
                        </a:tabLst>
                      </a:pPr>
                      <a:r>
                        <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Pumps + RO + stubs, boosted/non booster header </a:t>
                      </a:r>
                      <a:r>
                        <a:rPr lang="en-US" sz="1100" u="sng"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(TA &amp; non-TA)</a:t>
                      </a:r>
                    </a:p>
                    <a:p>
                      <a:pPr marL="342900" marR="0" lvl="0" indent="-342900">
                        <a:spcBef>
                          <a:spcPts val="0"/>
                        </a:spcBef>
                        <a:spcAft>
                          <a:spcPts val="0"/>
                        </a:spcAft>
                        <a:buFont typeface="Arial" panose="020B0604020202020204" pitchFamily="34" charset="0"/>
                        <a:buChar char="•"/>
                        <a:tabLst>
                          <a:tab pos="457200" algn="l"/>
                        </a:tabLst>
                      </a:pPr>
                      <a:r>
                        <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Basic monitoring PT/TT/FT </a:t>
                      </a:r>
                      <a:r>
                        <a:rPr lang="en-US" sz="1100" u="sng"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(TA)</a:t>
                      </a:r>
                    </a:p>
                  </a:txBody>
                  <a:tcPr marL="91401" marR="91401" marT="45701" marB="457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marR="0" lvl="0" indent="-342900">
                        <a:spcBef>
                          <a:spcPts val="0"/>
                        </a:spcBef>
                        <a:spcAft>
                          <a:spcPts val="0"/>
                        </a:spcAft>
                        <a:buFont typeface="Arial" panose="020B0604020202020204" pitchFamily="34" charset="0"/>
                        <a:buChar char="•"/>
                        <a:tabLst>
                          <a:tab pos="457200" algn="l"/>
                        </a:tabLst>
                      </a:pPr>
                      <a:r>
                        <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Dead end flushing location </a:t>
                      </a:r>
                      <a:r>
                        <a:rPr lang="en-US" sz="1100" u="sng"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(TA)</a:t>
                      </a:r>
                    </a:p>
                    <a:p>
                      <a:pPr marL="342900" marR="0" lvl="0" indent="-342900">
                        <a:spcBef>
                          <a:spcPts val="0"/>
                        </a:spcBef>
                        <a:spcAft>
                          <a:spcPts val="0"/>
                        </a:spcAft>
                        <a:buFont typeface="Arial" panose="020B0604020202020204" pitchFamily="34" charset="0"/>
                        <a:buChar char="•"/>
                        <a:tabLst>
                          <a:tab pos="457200" algn="l"/>
                        </a:tabLst>
                      </a:pPr>
                      <a:r>
                        <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Pumps + RO + stubs, boosted/non booster header </a:t>
                      </a:r>
                      <a:r>
                        <a:rPr lang="en-US" sz="1100" u="sng"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(TA &amp; non-TA)</a:t>
                      </a:r>
                    </a:p>
                  </a:txBody>
                  <a:tcPr marL="91401" marR="91401" marT="45701" marB="457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marR="0" lvl="0" indent="-342900" algn="l" defTabSz="1219170" rtl="0" eaLnBrk="1" fontAlgn="auto" latinLnBrk="0" hangingPunct="1">
                        <a:lnSpc>
                          <a:spcPct val="100000"/>
                        </a:lnSpc>
                        <a:spcBef>
                          <a:spcPts val="0"/>
                        </a:spcBef>
                        <a:spcAft>
                          <a:spcPts val="0"/>
                        </a:spcAft>
                        <a:buClrTx/>
                        <a:buSzTx/>
                        <a:buFont typeface="Arial" panose="020B0604020202020204" pitchFamily="34" charset="0"/>
                        <a:buChar char="•"/>
                        <a:tabLst>
                          <a:tab pos="457200" algn="l"/>
                        </a:tabLst>
                        <a:defRPr/>
                      </a:pPr>
                      <a:r>
                        <a:rPr lang="en-US"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Basic monitoring PT/TT/FT </a:t>
                      </a:r>
                      <a:r>
                        <a:rPr lang="en-US" sz="1100" kern="1200" dirty="0">
                          <a:solidFill>
                            <a:schemeClr val="tx1"/>
                          </a:solidFill>
                          <a:effectLst/>
                          <a:latin typeface="Calibri" panose="020F0502020204030204" pitchFamily="34" charset="0"/>
                          <a:cs typeface="Times New Roman" panose="02020603050405020304" pitchFamily="18" charset="0"/>
                        </a:rPr>
                        <a:t>+ 10 x PT </a:t>
                      </a:r>
                      <a:r>
                        <a:rPr lang="en-US" sz="1100" u="sng" kern="1200" dirty="0">
                          <a:solidFill>
                            <a:schemeClr val="tx1"/>
                          </a:solidFill>
                          <a:effectLst/>
                          <a:latin typeface="Calibri" panose="020F0502020204030204" pitchFamily="34" charset="0"/>
                          <a:cs typeface="Times New Roman" panose="02020603050405020304" pitchFamily="18" charset="0"/>
                        </a:rPr>
                        <a:t>(TA)</a:t>
                      </a:r>
                      <a:endParaRPr lang="en-US" sz="1100" u="sng"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1401" marR="91401" marT="45701" marB="457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marR="0" lvl="0" indent="-342900">
                        <a:spcBef>
                          <a:spcPts val="0"/>
                        </a:spcBef>
                        <a:spcAft>
                          <a:spcPts val="0"/>
                        </a:spcAft>
                        <a:buFont typeface="Arial" panose="020B0604020202020204" pitchFamily="34" charset="0"/>
                        <a:buChar char="•"/>
                        <a:tabLst>
                          <a:tab pos="457200" algn="l"/>
                        </a:tabLst>
                      </a:pPr>
                      <a:r>
                        <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Dead end flushing</a:t>
                      </a:r>
                    </a:p>
                    <a:p>
                      <a:pPr marL="342900" marR="0" lvl="0" indent="-342900">
                        <a:spcBef>
                          <a:spcPts val="0"/>
                        </a:spcBef>
                        <a:spcAft>
                          <a:spcPts val="0"/>
                        </a:spcAft>
                        <a:buFont typeface="Arial" panose="020B0604020202020204" pitchFamily="34" charset="0"/>
                        <a:buChar char="•"/>
                        <a:tabLst>
                          <a:tab pos="457200" algn="l"/>
                        </a:tabLst>
                      </a:pPr>
                      <a:r>
                        <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FT’s + max. 10 nos. Instruments</a:t>
                      </a:r>
                    </a:p>
                    <a:p>
                      <a:pPr marL="342900" marR="0" lvl="0" indent="-342900">
                        <a:spcBef>
                          <a:spcPts val="0"/>
                        </a:spcBef>
                        <a:spcAft>
                          <a:spcPts val="0"/>
                        </a:spcAft>
                        <a:buFont typeface="Arial" panose="020B0604020202020204" pitchFamily="34" charset="0"/>
                        <a:buChar char="•"/>
                        <a:tabLst>
                          <a:tab pos="457200" algn="l"/>
                        </a:tabLst>
                      </a:pP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1401" marR="91401" marT="45701" marB="457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marR="0" indent="-171450">
                        <a:spcBef>
                          <a:spcPts val="0"/>
                        </a:spcBef>
                        <a:spcAft>
                          <a:spcPts val="0"/>
                        </a:spcAft>
                        <a:buFont typeface="Arial" panose="020B0604020202020204" pitchFamily="34" charset="0"/>
                        <a:buChar char="•"/>
                      </a:pPr>
                      <a:r>
                        <a:rPr lang="en-US" sz="1100" kern="1200" dirty="0">
                          <a:solidFill>
                            <a:schemeClr val="tx1"/>
                          </a:solidFill>
                          <a:effectLst/>
                          <a:latin typeface="Calibri" panose="020F0502020204030204" pitchFamily="34" charset="0"/>
                          <a:cs typeface="Times New Roman" panose="02020603050405020304" pitchFamily="18" charset="0"/>
                        </a:rPr>
                        <a:t>As is condition</a:t>
                      </a:r>
                    </a:p>
                    <a:p>
                      <a:pPr marL="171450" marR="0" indent="-171450">
                        <a:spcBef>
                          <a:spcPts val="0"/>
                        </a:spcBef>
                        <a:spcAft>
                          <a:spcPts val="0"/>
                        </a:spcAft>
                        <a:buFont typeface="Arial" panose="020B0604020202020204" pitchFamily="34" charset="0"/>
                        <a:buChar char="•"/>
                      </a:pPr>
                      <a:r>
                        <a:rPr lang="en-US" sz="1100" kern="1200" dirty="0">
                          <a:solidFill>
                            <a:schemeClr val="tx1"/>
                          </a:solidFill>
                          <a:effectLst/>
                          <a:latin typeface="Calibri" panose="020F0502020204030204" pitchFamily="34" charset="0"/>
                          <a:cs typeface="Times New Roman" panose="02020603050405020304" pitchFamily="18" charset="0"/>
                        </a:rPr>
                        <a:t>2 existing booster pumps operating at edge of pump curve.</a:t>
                      </a:r>
                      <a:endParaRPr lang="en-US"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1401" marR="91401" marT="45701" marB="457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67888964"/>
                  </a:ext>
                </a:extLst>
              </a:tr>
              <a:tr h="594107">
                <a:tc>
                  <a:txBody>
                    <a:bodyPr/>
                    <a:lstStyle/>
                    <a:p>
                      <a:pPr marL="0" marR="0">
                        <a:spcBef>
                          <a:spcPts val="0"/>
                        </a:spcBef>
                        <a:spcAft>
                          <a:spcPts val="0"/>
                        </a:spcAft>
                      </a:pPr>
                      <a:r>
                        <a:rPr lang="en-US" sz="1100" dirty="0">
                          <a:solidFill>
                            <a:schemeClr val="tx1"/>
                          </a:solidFill>
                          <a:effectLst/>
                        </a:rPr>
                        <a:t>What it gives us</a:t>
                      </a:r>
                      <a:endParaRPr lang="en-US" sz="1100" dirty="0">
                        <a:solidFill>
                          <a:schemeClr val="tx1"/>
                        </a:solidFill>
                        <a:effectLst/>
                        <a:latin typeface="Calibri" panose="020F0502020204030204" pitchFamily="34" charset="0"/>
                        <a:ea typeface="Calibri" panose="020F0502020204030204" pitchFamily="34" charset="0"/>
                      </a:endParaRPr>
                    </a:p>
                  </a:txBody>
                  <a:tcPr marL="91401" marR="91401" marT="45701" marB="457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L="342900" marR="0" lvl="0" indent="-342900">
                        <a:spcBef>
                          <a:spcPts val="0"/>
                        </a:spcBef>
                        <a:spcAft>
                          <a:spcPts val="0"/>
                        </a:spcAft>
                        <a:buFont typeface="Arial" panose="020B0604020202020204" pitchFamily="34" charset="0"/>
                        <a:buChar char="•"/>
                        <a:tabLst>
                          <a:tab pos="457200" algn="l"/>
                        </a:tabLst>
                      </a:pPr>
                      <a:r>
                        <a:rPr lang="en-US" sz="1100" kern="1200" dirty="0">
                          <a:solidFill>
                            <a:schemeClr val="tx1"/>
                          </a:solidFill>
                          <a:effectLst/>
                          <a:latin typeface="Calibri" panose="020F0502020204030204" pitchFamily="34" charset="0"/>
                          <a:cs typeface="Times New Roman" panose="02020603050405020304" pitchFamily="18" charset="0"/>
                        </a:rPr>
                        <a:t>avoids salting to 3 HX (300k replacement cost each TA)</a:t>
                      </a:r>
                    </a:p>
                    <a:p>
                      <a:pPr marL="342900" marR="0" lvl="0" indent="-342900">
                        <a:spcBef>
                          <a:spcPts val="0"/>
                        </a:spcBef>
                        <a:spcAft>
                          <a:spcPts val="0"/>
                        </a:spcAft>
                        <a:buFont typeface="Arial" panose="020B0604020202020204" pitchFamily="34" charset="0"/>
                        <a:buChar char="•"/>
                        <a:tabLst>
                          <a:tab pos="457200" algn="l"/>
                        </a:tabLst>
                      </a:pPr>
                      <a:r>
                        <a:rPr lang="en-US" sz="1100" kern="1200" dirty="0">
                          <a:solidFill>
                            <a:schemeClr val="tx1"/>
                          </a:solidFill>
                          <a:effectLst/>
                          <a:latin typeface="Calibri" panose="020F0502020204030204" pitchFamily="34" charset="0"/>
                          <a:cs typeface="Times New Roman" panose="02020603050405020304" pitchFamily="18" charset="0"/>
                        </a:rPr>
                        <a:t>Helps to a large extent to keep HDS3 HP mode operation</a:t>
                      </a:r>
                    </a:p>
                    <a:p>
                      <a:pPr marL="342900" marR="0" lvl="0" indent="-342900">
                        <a:spcBef>
                          <a:spcPts val="0"/>
                        </a:spcBef>
                        <a:spcAft>
                          <a:spcPts val="0"/>
                        </a:spcAft>
                        <a:buFont typeface="Arial" panose="020B0604020202020204" pitchFamily="34" charset="0"/>
                        <a:buChar char="•"/>
                        <a:tabLst>
                          <a:tab pos="457200" algn="l"/>
                        </a:tabLst>
                      </a:pPr>
                      <a:r>
                        <a:rPr lang="en-US" sz="1100" kern="1200" dirty="0">
                          <a:solidFill>
                            <a:schemeClr val="tx1"/>
                          </a:solidFill>
                          <a:effectLst/>
                          <a:latin typeface="Calibri" panose="020F0502020204030204" pitchFamily="34" charset="0"/>
                          <a:cs typeface="Times New Roman" panose="02020603050405020304" pitchFamily="18" charset="0"/>
                        </a:rPr>
                        <a:t>Better Reliability of SCW network</a:t>
                      </a:r>
                    </a:p>
                    <a:p>
                      <a:pPr marL="342900" marR="0" lvl="0" indent="-342900">
                        <a:spcBef>
                          <a:spcPts val="0"/>
                        </a:spcBef>
                        <a:spcAft>
                          <a:spcPts val="0"/>
                        </a:spcAft>
                        <a:buFont typeface="Arial" panose="020B0604020202020204" pitchFamily="34" charset="0"/>
                        <a:buChar char="•"/>
                        <a:tabLst>
                          <a:tab pos="457200" algn="l"/>
                        </a:tabLst>
                      </a:pPr>
                      <a:r>
                        <a:rPr lang="en-US"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Much better mapping of SCW fouling for next TA</a:t>
                      </a:r>
                    </a:p>
                  </a:txBody>
                  <a:tcPr marL="91401" marR="91401" marT="45701" marB="457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342900" marR="0" lvl="0" indent="-342900">
                        <a:spcBef>
                          <a:spcPts val="0"/>
                        </a:spcBef>
                        <a:spcAft>
                          <a:spcPts val="0"/>
                        </a:spcAft>
                        <a:buFont typeface="Arial" panose="020B0604020202020204" pitchFamily="34" charset="0"/>
                        <a:buChar char="•"/>
                        <a:tabLst>
                          <a:tab pos="457200" algn="l"/>
                        </a:tabLst>
                      </a:pPr>
                      <a:r>
                        <a:rPr lang="en-US" sz="1100" kern="1200" dirty="0">
                          <a:solidFill>
                            <a:schemeClr val="tx1"/>
                          </a:solidFill>
                          <a:effectLst/>
                          <a:latin typeface="Calibri" panose="020F0502020204030204" pitchFamily="34" charset="0"/>
                          <a:cs typeface="Times New Roman" panose="02020603050405020304" pitchFamily="18" charset="0"/>
                        </a:rPr>
                        <a:t>avoids salting to 3 HX (300k replacement cost each TA)</a:t>
                      </a:r>
                    </a:p>
                    <a:p>
                      <a:pPr marL="342900" marR="0" lvl="0" indent="-342900">
                        <a:spcBef>
                          <a:spcPts val="0"/>
                        </a:spcBef>
                        <a:spcAft>
                          <a:spcPts val="0"/>
                        </a:spcAft>
                        <a:buFont typeface="Arial" panose="020B0604020202020204" pitchFamily="34" charset="0"/>
                        <a:buChar char="•"/>
                        <a:tabLst>
                          <a:tab pos="457200" algn="l"/>
                        </a:tabLst>
                      </a:pPr>
                      <a:r>
                        <a:rPr lang="en-US" sz="1100" kern="1200" dirty="0">
                          <a:solidFill>
                            <a:schemeClr val="tx1"/>
                          </a:solidFill>
                          <a:effectLst/>
                          <a:latin typeface="Calibri" panose="020F0502020204030204" pitchFamily="34" charset="0"/>
                          <a:cs typeface="Times New Roman" panose="02020603050405020304" pitchFamily="18" charset="0"/>
                        </a:rPr>
                        <a:t>Helps to a large extent to keep HDS3 HP mode operation</a:t>
                      </a:r>
                    </a:p>
                    <a:p>
                      <a:pPr marL="342900" marR="0" lvl="0" indent="-342900">
                        <a:spcBef>
                          <a:spcPts val="0"/>
                        </a:spcBef>
                        <a:spcAft>
                          <a:spcPts val="0"/>
                        </a:spcAft>
                        <a:buFont typeface="Arial" panose="020B0604020202020204" pitchFamily="34" charset="0"/>
                        <a:buChar char="•"/>
                        <a:tabLst>
                          <a:tab pos="457200" algn="l"/>
                        </a:tabLst>
                      </a:pPr>
                      <a:r>
                        <a:rPr lang="en-US" sz="1100" kern="1200" dirty="0">
                          <a:solidFill>
                            <a:schemeClr val="tx1"/>
                          </a:solidFill>
                          <a:effectLst/>
                          <a:latin typeface="Calibri" panose="020F0502020204030204" pitchFamily="34" charset="0"/>
                          <a:cs typeface="Times New Roman" panose="02020603050405020304" pitchFamily="18" charset="0"/>
                        </a:rPr>
                        <a:t>Better Reliability of SCW network</a:t>
                      </a:r>
                    </a:p>
                    <a:p>
                      <a:pPr marL="342900" marR="0" lvl="0" indent="-342900">
                        <a:spcBef>
                          <a:spcPts val="0"/>
                        </a:spcBef>
                        <a:spcAft>
                          <a:spcPts val="0"/>
                        </a:spcAft>
                        <a:buFont typeface="Arial" panose="020B0604020202020204" pitchFamily="34" charset="0"/>
                        <a:buChar char="•"/>
                        <a:tabLst>
                          <a:tab pos="457200" algn="l"/>
                        </a:tabLst>
                      </a:pPr>
                      <a:r>
                        <a:rPr lang="en-US"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No monitoring capability.</a:t>
                      </a:r>
                    </a:p>
                  </a:txBody>
                  <a:tcPr marL="91401" marR="91401" marT="45701" marB="457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100" kern="1200" dirty="0">
                          <a:solidFill>
                            <a:schemeClr val="tx1"/>
                          </a:solidFill>
                          <a:effectLst/>
                          <a:latin typeface="Calibri" panose="020F0502020204030204" pitchFamily="34" charset="0"/>
                          <a:cs typeface="Times New Roman" panose="02020603050405020304" pitchFamily="18" charset="0"/>
                        </a:rPr>
                        <a:t>Advanced monitoring of the network for better on the run-troubleshooting.</a:t>
                      </a:r>
                    </a:p>
                    <a:p>
                      <a:endParaRPr lang="en-US" sz="1100" kern="1200" dirty="0">
                        <a:solidFill>
                          <a:schemeClr val="tx1"/>
                        </a:solidFill>
                        <a:effectLst/>
                        <a:latin typeface="Calibri" panose="020F0502020204030204" pitchFamily="34" charset="0"/>
                        <a:cs typeface="Times New Roman" panose="02020603050405020304" pitchFamily="18" charset="0"/>
                      </a:endParaRPr>
                    </a:p>
                  </a:txBody>
                  <a:tcPr marL="91401" marR="91401" marT="45701" marB="457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28600" marR="0" lvl="0" indent="-228600" algn="l" defTabSz="121917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100" kern="1200" dirty="0">
                          <a:solidFill>
                            <a:schemeClr val="tx1"/>
                          </a:solidFill>
                          <a:effectLst/>
                          <a:latin typeface="Calibri" panose="020F0502020204030204" pitchFamily="34" charset="0"/>
                          <a:cs typeface="Times New Roman" panose="02020603050405020304" pitchFamily="18" charset="0"/>
                        </a:rPr>
                        <a:t>De-debris at E7540AB, E7541ABC, E7439AB. </a:t>
                      </a:r>
                    </a:p>
                    <a:p>
                      <a:pPr marL="228600" marR="0" lvl="0" indent="-228600" algn="l" defTabSz="121917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100" kern="1200" dirty="0">
                          <a:solidFill>
                            <a:schemeClr val="tx1"/>
                          </a:solidFill>
                          <a:effectLst/>
                          <a:latin typeface="Calibri" panose="020F0502020204030204" pitchFamily="34" charset="0"/>
                          <a:cs typeface="Times New Roman" panose="02020603050405020304" pitchFamily="18" charset="0"/>
                        </a:rPr>
                        <a:t>Much better mapping of SCW fouling for next TA</a:t>
                      </a:r>
                    </a:p>
                  </a:txBody>
                  <a:tcPr marL="91401" marR="91401" marT="45701" marB="457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100" kern="1200" dirty="0">
                          <a:solidFill>
                            <a:schemeClr val="tx1"/>
                          </a:solidFill>
                          <a:effectLst/>
                          <a:latin typeface="Calibri" panose="020F0502020204030204" pitchFamily="34" charset="0"/>
                          <a:cs typeface="Times New Roman" panose="02020603050405020304" pitchFamily="18" charset="0"/>
                        </a:rPr>
                        <a:t>-</a:t>
                      </a:r>
                      <a:endParaRPr lang="en-US"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1401" marR="91401" marT="45701" marB="457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47746721"/>
                  </a:ext>
                </a:extLst>
              </a:tr>
              <a:tr h="761675">
                <a:tc>
                  <a:txBody>
                    <a:bodyPr/>
                    <a:lstStyle/>
                    <a:p>
                      <a:pPr marL="0" marR="0">
                        <a:spcBef>
                          <a:spcPts val="0"/>
                        </a:spcBef>
                        <a:spcAft>
                          <a:spcPts val="0"/>
                        </a:spcAft>
                      </a:pPr>
                      <a:r>
                        <a:rPr lang="en-US" sz="1100" dirty="0">
                          <a:solidFill>
                            <a:schemeClr val="tx1"/>
                          </a:solidFill>
                          <a:effectLst/>
                        </a:rPr>
                        <a:t>Potential consequence, if project is not executed.</a:t>
                      </a:r>
                      <a:endParaRPr lang="en-US" sz="1100" dirty="0">
                        <a:solidFill>
                          <a:schemeClr val="tx1"/>
                        </a:solidFill>
                        <a:effectLst/>
                        <a:latin typeface="Calibri" panose="020F0502020204030204" pitchFamily="34" charset="0"/>
                        <a:ea typeface="Calibri" panose="020F0502020204030204" pitchFamily="34" charset="0"/>
                      </a:endParaRPr>
                    </a:p>
                  </a:txBody>
                  <a:tcPr marL="91401" marR="91401" marT="45701" marB="457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marR="0" lvl="0" indent="-342900">
                        <a:spcBef>
                          <a:spcPts val="0"/>
                        </a:spcBef>
                        <a:spcAft>
                          <a:spcPts val="0"/>
                        </a:spcAft>
                        <a:buFont typeface="Arial" panose="020B0604020202020204" pitchFamily="34" charset="0"/>
                        <a:buChar char="•"/>
                        <a:tabLst>
                          <a:tab pos="457200" algn="l"/>
                        </a:tabLst>
                      </a:pPr>
                      <a:endParaRPr lang="en-US" sz="1100" dirty="0">
                        <a:solidFill>
                          <a:schemeClr val="tx1"/>
                        </a:solidFill>
                        <a:effectLst/>
                        <a:latin typeface="Calibri" panose="020F0502020204030204" pitchFamily="34" charset="0"/>
                        <a:cs typeface="Times New Roman" panose="02020603050405020304" pitchFamily="18" charset="0"/>
                      </a:endParaRPr>
                    </a:p>
                  </a:txBody>
                  <a:tcPr marL="91401" marR="91401" marT="45701" marB="457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marR="0" lvl="0" indent="-342900">
                        <a:spcBef>
                          <a:spcPts val="0"/>
                        </a:spcBef>
                        <a:spcAft>
                          <a:spcPts val="0"/>
                        </a:spcAft>
                        <a:buFont typeface="Arial" panose="020B0604020202020204" pitchFamily="34" charset="0"/>
                        <a:buChar char="•"/>
                        <a:tabLst>
                          <a:tab pos="457200" algn="l"/>
                        </a:tabLst>
                      </a:pPr>
                      <a:r>
                        <a:rPr lang="en-US" sz="1050" kern="1200" dirty="0">
                          <a:solidFill>
                            <a:schemeClr val="tx1"/>
                          </a:solidFill>
                          <a:effectLst/>
                          <a:latin typeface="+mn-lt"/>
                          <a:ea typeface="+mn-ea"/>
                          <a:cs typeface="+mn-cs"/>
                        </a:rPr>
                        <a:t>Difficulty in monitoring &amp; tuning the network.</a:t>
                      </a:r>
                    </a:p>
                  </a:txBody>
                  <a:tcPr marL="91401" marR="91401" marT="45701" marB="457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marL="342900" marR="0" lvl="0" indent="-342900">
                        <a:spcBef>
                          <a:spcPts val="0"/>
                        </a:spcBef>
                        <a:spcAft>
                          <a:spcPts val="0"/>
                        </a:spcAft>
                        <a:buFont typeface="Arial" panose="020B0604020202020204" pitchFamily="34" charset="0"/>
                        <a:buChar char="•"/>
                        <a:tabLst>
                          <a:tab pos="457200" algn="l"/>
                        </a:tabLst>
                      </a:pPr>
                      <a:r>
                        <a:rPr lang="en-US" sz="1050" dirty="0">
                          <a:solidFill>
                            <a:schemeClr val="tx1"/>
                          </a:solidFill>
                          <a:effectLst/>
                        </a:rPr>
                        <a:t>Accept risk of CD4 potential OA loss (~ 1% annually)</a:t>
                      </a:r>
                    </a:p>
                    <a:p>
                      <a:pPr marL="342900" marR="0" lvl="0" indent="-342900">
                        <a:spcBef>
                          <a:spcPts val="0"/>
                        </a:spcBef>
                        <a:spcAft>
                          <a:spcPts val="0"/>
                        </a:spcAft>
                        <a:buFont typeface="Arial" panose="020B0604020202020204" pitchFamily="34" charset="0"/>
                        <a:buChar char="•"/>
                        <a:tabLst>
                          <a:tab pos="457200" algn="l"/>
                        </a:tabLst>
                      </a:pPr>
                      <a:r>
                        <a:rPr lang="en-US" sz="1050" dirty="0">
                          <a:solidFill>
                            <a:schemeClr val="tx1"/>
                          </a:solidFill>
                          <a:effectLst/>
                        </a:rPr>
                        <a:t>Loss of SCW booster pump means HDS3 operates on LP mode (tail gas to flare gas header, multiple thinned sections)</a:t>
                      </a:r>
                    </a:p>
                    <a:p>
                      <a:pPr marL="342900" marR="0" lvl="0" indent="-342900">
                        <a:spcBef>
                          <a:spcPts val="0"/>
                        </a:spcBef>
                        <a:spcAft>
                          <a:spcPts val="0"/>
                        </a:spcAft>
                        <a:buFont typeface="Arial" panose="020B0604020202020204" pitchFamily="34" charset="0"/>
                        <a:buChar char="•"/>
                        <a:tabLst>
                          <a:tab pos="457200" algn="l"/>
                        </a:tabLst>
                      </a:pPr>
                      <a:r>
                        <a:rPr lang="en-US" sz="1050" dirty="0">
                          <a:solidFill>
                            <a:schemeClr val="tx1"/>
                          </a:solidFill>
                          <a:effectLst/>
                        </a:rPr>
                        <a:t>Replacement of </a:t>
                      </a:r>
                      <a:r>
                        <a:rPr lang="en-US" sz="1050" dirty="0" err="1">
                          <a:solidFill>
                            <a:schemeClr val="tx1"/>
                          </a:solidFill>
                          <a:effectLst/>
                        </a:rPr>
                        <a:t>Ti</a:t>
                      </a:r>
                      <a:r>
                        <a:rPr lang="en-US" sz="1050" dirty="0">
                          <a:solidFill>
                            <a:schemeClr val="tx1"/>
                          </a:solidFill>
                          <a:effectLst/>
                        </a:rPr>
                        <a:t> HX due to salting of 300k per TA.</a:t>
                      </a:r>
                      <a:endParaRPr lang="en-US" sz="1050" dirty="0">
                        <a:solidFill>
                          <a:schemeClr val="tx1"/>
                        </a:solidFill>
                        <a:effectLst/>
                        <a:latin typeface="Calibri" panose="020F0502020204030204" pitchFamily="34" charset="0"/>
                        <a:cs typeface="Times New Roman" panose="02020603050405020304" pitchFamily="18" charset="0"/>
                      </a:endParaRPr>
                    </a:p>
                  </a:txBody>
                  <a:tcPr marL="91401" marR="91401" marT="45701" marB="457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171450" indent="-171450">
                        <a:buFont typeface="Arial" panose="020B0604020202020204" pitchFamily="34" charset="0"/>
                        <a:buChar char="•"/>
                      </a:pPr>
                      <a:endParaRPr lang="en-US" sz="1100" kern="1200" dirty="0">
                        <a:solidFill>
                          <a:schemeClr val="tx1"/>
                        </a:solidFill>
                        <a:effectLst/>
                        <a:latin typeface="+mn-lt"/>
                        <a:ea typeface="+mn-ea"/>
                        <a:cs typeface="+mn-cs"/>
                      </a:endParaRPr>
                    </a:p>
                  </a:txBody>
                  <a:tcPr marL="91401" marR="91401" marT="45701" marB="457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1100" kern="1200" dirty="0">
                        <a:solidFill>
                          <a:schemeClr val="tx1"/>
                        </a:solidFill>
                        <a:effectLst/>
                        <a:latin typeface="+mn-lt"/>
                        <a:ea typeface="+mn-ea"/>
                        <a:cs typeface="+mn-cs"/>
                      </a:endParaRPr>
                    </a:p>
                  </a:txBody>
                  <a:tcPr marL="91401" marR="91401" marT="45701" marB="457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42694140"/>
                  </a:ext>
                </a:extLst>
              </a:tr>
            </a:tbl>
          </a:graphicData>
        </a:graphic>
      </p:graphicFrame>
      <p:sp>
        <p:nvSpPr>
          <p:cNvPr id="6" name="TextBox 5">
            <a:extLst>
              <a:ext uri="{FF2B5EF4-FFF2-40B4-BE49-F238E27FC236}">
                <a16:creationId xmlns:a16="http://schemas.microsoft.com/office/drawing/2014/main" id="{C3011CE8-6BF7-4D65-9EE4-29F00FBB6A79}"/>
              </a:ext>
            </a:extLst>
          </p:cNvPr>
          <p:cNvSpPr txBox="1"/>
          <p:nvPr/>
        </p:nvSpPr>
        <p:spPr bwMode="auto">
          <a:xfrm>
            <a:off x="8222080" y="409203"/>
            <a:ext cx="2286000" cy="430887"/>
          </a:xfrm>
          <a:prstGeom prst="rect">
            <a:avLst/>
          </a:prstGeom>
          <a:noFill/>
          <a:ln w="9525" algn="ctr">
            <a:noFill/>
            <a:miter lim="800000"/>
            <a:headEnd/>
            <a:tailEnd/>
          </a:ln>
        </p:spPr>
        <p:txBody>
          <a:bodyPr wrap="square">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404040"/>
                </a:solidFill>
                <a:effectLst/>
                <a:uLnTx/>
                <a:uFillTx/>
                <a:latin typeface="ShellMedium"/>
                <a:ea typeface="+mn-ea"/>
                <a:cs typeface="+mn-cs"/>
              </a:rPr>
              <a:t>Selected option</a:t>
            </a: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404040"/>
                </a:solidFill>
                <a:effectLst/>
                <a:uLnTx/>
                <a:uFillTx/>
                <a:latin typeface="ShellMedium"/>
                <a:ea typeface="+mn-ea"/>
                <a:cs typeface="+mn-cs"/>
              </a:rPr>
              <a:t>Phase 1</a:t>
            </a:r>
          </a:p>
        </p:txBody>
      </p:sp>
      <p:sp>
        <p:nvSpPr>
          <p:cNvPr id="8" name="TextBox 7">
            <a:extLst>
              <a:ext uri="{FF2B5EF4-FFF2-40B4-BE49-F238E27FC236}">
                <a16:creationId xmlns:a16="http://schemas.microsoft.com/office/drawing/2014/main" id="{0CF400CB-5441-43AD-9CD1-140D6A0086CD}"/>
              </a:ext>
            </a:extLst>
          </p:cNvPr>
          <p:cNvSpPr txBox="1"/>
          <p:nvPr/>
        </p:nvSpPr>
        <p:spPr bwMode="auto">
          <a:xfrm>
            <a:off x="332045" y="4365010"/>
            <a:ext cx="11859955" cy="2123658"/>
          </a:xfrm>
          <a:prstGeom prst="rect">
            <a:avLst/>
          </a:prstGeom>
          <a:noFill/>
          <a:ln w="9525" algn="ctr">
            <a:noFill/>
            <a:miter lim="800000"/>
            <a:headEnd/>
            <a:tailEnd/>
          </a:ln>
        </p:spPr>
        <p:txBody>
          <a:bodyPr wrap="square">
            <a:spAutoFit/>
          </a:bodyPr>
          <a:lstStyle/>
          <a:p>
            <a:r>
              <a:rPr lang="en-SG" sz="1200" b="0" i="0" dirty="0">
                <a:solidFill>
                  <a:srgbClr val="242424"/>
                </a:solidFill>
                <a:effectLst/>
                <a:latin typeface="-apple-system"/>
              </a:rPr>
              <a:t>Notes:</a:t>
            </a:r>
            <a:br>
              <a:rPr lang="en-SG" sz="1200" dirty="0"/>
            </a:br>
            <a:r>
              <a:rPr lang="en-SG" sz="1200" dirty="0">
                <a:solidFill>
                  <a:srgbClr val="242424"/>
                </a:solidFill>
                <a:latin typeface="-apple-system"/>
              </a:rPr>
              <a:t>1) Phase2 : </a:t>
            </a:r>
            <a:r>
              <a:rPr lang="en-SG" sz="1200" b="0" i="0" dirty="0">
                <a:solidFill>
                  <a:srgbClr val="242424"/>
                </a:solidFill>
                <a:effectLst/>
                <a:latin typeface="-apple-system"/>
              </a:rPr>
              <a:t>Original scope optimized (option 2) to proceed ahead with engineering, so as to achieve FID by Apr 2023 (dependent on Wood availability, after TA 2023 works are concluded)</a:t>
            </a:r>
          </a:p>
          <a:p>
            <a:endParaRPr lang="en-SG" sz="1200" b="0" i="0" dirty="0">
              <a:solidFill>
                <a:srgbClr val="242424"/>
              </a:solidFill>
              <a:effectLst/>
              <a:latin typeface="-apple-system"/>
            </a:endParaRPr>
          </a:p>
          <a:p>
            <a:r>
              <a:rPr lang="en-SG" sz="1200" dirty="0">
                <a:solidFill>
                  <a:srgbClr val="242424"/>
                </a:solidFill>
                <a:latin typeface="-apple-system"/>
              </a:rPr>
              <a:t>2) </a:t>
            </a:r>
            <a:r>
              <a:rPr lang="en-SG" sz="1200" b="0" i="0" dirty="0">
                <a:solidFill>
                  <a:srgbClr val="242424"/>
                </a:solidFill>
                <a:effectLst/>
                <a:latin typeface="-apple-system"/>
              </a:rPr>
              <a:t>Temp MOC for running 2oo2 booster pump (P7540A/B) has to be converted to permanent. RE has confirmed 2oo2 pump reliable run cannot be assured. Mitigation  be discussed as part of permanent MOC. Essential pump/ motor spares to be made available in case any of the pump fail in between (part of permanent MOC). Running both the booster pumps is critical to get sufficient SCW flow to HDS3 HEX’s to enable HP mode of operation. In case of pump failure, HDS3 will go into LP mode of operation.</a:t>
            </a:r>
          </a:p>
          <a:p>
            <a:br>
              <a:rPr lang="en-SG" sz="1200" dirty="0"/>
            </a:br>
            <a:r>
              <a:rPr lang="en-SG" sz="1200" dirty="0">
                <a:solidFill>
                  <a:srgbClr val="242424"/>
                </a:solidFill>
                <a:latin typeface="-apple-system"/>
              </a:rPr>
              <a:t>3) </a:t>
            </a:r>
            <a:r>
              <a:rPr lang="en-SG" sz="1200" b="0" i="0" dirty="0">
                <a:solidFill>
                  <a:srgbClr val="242424"/>
                </a:solidFill>
                <a:effectLst/>
                <a:latin typeface="-apple-system"/>
              </a:rPr>
              <a:t>To enable HDS3 LP mode operation, a repair strategy for the 2 flare headers (CD2/4, CD1/5) which needs to take into account redundant CD5 flare header, short term repairs/</a:t>
            </a:r>
            <a:r>
              <a:rPr lang="en-SG" sz="1200" b="0" i="0" dirty="0" err="1">
                <a:solidFill>
                  <a:srgbClr val="242424"/>
                </a:solidFill>
                <a:effectLst/>
                <a:latin typeface="-apple-system"/>
              </a:rPr>
              <a:t>doability</a:t>
            </a:r>
            <a:r>
              <a:rPr lang="en-SG" sz="1200" b="0" i="0" dirty="0">
                <a:solidFill>
                  <a:srgbClr val="242424"/>
                </a:solidFill>
                <a:effectLst/>
                <a:latin typeface="-apple-system"/>
              </a:rPr>
              <a:t>, into question (i.e. we should look beyond clamping thinned sections which require significant alternations to multiple pipe supports). Action is with Utilities Tech team.</a:t>
            </a:r>
            <a:br>
              <a:rPr lang="en-SG" dirty="0"/>
            </a:br>
            <a:endParaRPr lang="en-SG" dirty="0"/>
          </a:p>
        </p:txBody>
      </p:sp>
    </p:spTree>
    <p:extLst>
      <p:ext uri="{BB962C8B-B14F-4D97-AF65-F5344CB8AC3E}">
        <p14:creationId xmlns:p14="http://schemas.microsoft.com/office/powerpoint/2010/main" val="1742628665"/>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itle 1">
            <a:extLst>
              <a:ext uri="{FF2B5EF4-FFF2-40B4-BE49-F238E27FC236}">
                <a16:creationId xmlns:a16="http://schemas.microsoft.com/office/drawing/2014/main" id="{242B7580-4DA6-4D3B-9C26-B6B7DD5CFC85}"/>
              </a:ext>
            </a:extLst>
          </p:cNvPr>
          <p:cNvSpPr>
            <a:spLocks noGrp="1"/>
          </p:cNvSpPr>
          <p:nvPr>
            <p:ph type="title"/>
          </p:nvPr>
        </p:nvSpPr>
        <p:spPr>
          <a:xfrm>
            <a:off x="508000" y="122238"/>
            <a:ext cx="11171238" cy="752475"/>
          </a:xfrm>
        </p:spPr>
        <p:txBody>
          <a:bodyPr/>
          <a:lstStyle/>
          <a:p>
            <a:r>
              <a:rPr lang="en-SG" dirty="0"/>
              <a:t>Problem Statement – Phase 1</a:t>
            </a:r>
            <a:endParaRPr lang="en-GB" dirty="0"/>
          </a:p>
        </p:txBody>
      </p:sp>
      <p:sp>
        <p:nvSpPr>
          <p:cNvPr id="62" name="Title 1">
            <a:extLst>
              <a:ext uri="{FF2B5EF4-FFF2-40B4-BE49-F238E27FC236}">
                <a16:creationId xmlns:a16="http://schemas.microsoft.com/office/drawing/2014/main" id="{AB00A1F9-9A3E-42F2-B1D9-58B6B48CACBC}"/>
              </a:ext>
            </a:extLst>
          </p:cNvPr>
          <p:cNvSpPr txBox="1">
            <a:spLocks/>
          </p:cNvSpPr>
          <p:nvPr/>
        </p:nvSpPr>
        <p:spPr bwMode="auto">
          <a:xfrm>
            <a:off x="508000" y="817562"/>
            <a:ext cx="7951066" cy="667847"/>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algn="l" defTabSz="1219170" rtl="0" eaLnBrk="1" latinLnBrk="0" hangingPunct="1">
              <a:lnSpc>
                <a:spcPct val="100000"/>
              </a:lnSpc>
              <a:spcBef>
                <a:spcPct val="0"/>
              </a:spcBef>
              <a:buNone/>
              <a:defRPr sz="2400" b="0" kern="1200" cap="none" baseline="0">
                <a:solidFill>
                  <a:schemeClr val="tx1"/>
                </a:solidFill>
                <a:latin typeface="ShellBold" panose="00000800000000000000" pitchFamily="50" charset="0"/>
                <a:ea typeface="+mj-ea"/>
                <a:cs typeface="+mj-cs"/>
              </a:defRPr>
            </a:lvl1pPr>
          </a:lstStyle>
          <a:p>
            <a:pPr marL="285750" indent="-285750">
              <a:buClr>
                <a:srgbClr val="FF0000"/>
              </a:buClr>
              <a:buFont typeface="Wingdings" panose="05000000000000000000" pitchFamily="2" charset="2"/>
              <a:buChar char="Ø"/>
            </a:pPr>
            <a:r>
              <a:rPr lang="en-SG" sz="1600" dirty="0">
                <a:latin typeface="Arial" panose="020B0604020202020204" pitchFamily="34" charset="0"/>
                <a:cs typeface="Arial" panose="020B0604020202020204" pitchFamily="34" charset="0"/>
              </a:rPr>
              <a:t>Insufficient monitoring of CD4 SCW network for pressure and flow</a:t>
            </a:r>
          </a:p>
          <a:p>
            <a:pPr marL="285750" indent="-285750">
              <a:buClr>
                <a:srgbClr val="FF0000"/>
              </a:buClr>
              <a:buFont typeface="Wingdings" panose="05000000000000000000" pitchFamily="2" charset="2"/>
              <a:buChar char="Ø"/>
            </a:pPr>
            <a:r>
              <a:rPr lang="en-SG" sz="1600" dirty="0">
                <a:latin typeface="Arial" panose="020B0604020202020204" pitchFamily="34" charset="0"/>
                <a:cs typeface="Arial" panose="020B0604020202020204" pitchFamily="34" charset="0"/>
              </a:rPr>
              <a:t>Marine debris accumulation at SCW supply header of elevated HEXs</a:t>
            </a:r>
            <a:endParaRPr lang="en-GB" sz="1600" dirty="0">
              <a:latin typeface="Arial" panose="020B0604020202020204" pitchFamily="34" charset="0"/>
              <a:cs typeface="Arial" panose="020B0604020202020204" pitchFamily="34" charset="0"/>
            </a:endParaRPr>
          </a:p>
        </p:txBody>
      </p:sp>
      <p:sp>
        <p:nvSpPr>
          <p:cNvPr id="66" name="Title 1">
            <a:extLst>
              <a:ext uri="{FF2B5EF4-FFF2-40B4-BE49-F238E27FC236}">
                <a16:creationId xmlns:a16="http://schemas.microsoft.com/office/drawing/2014/main" id="{05E50ADD-3E03-479E-9627-B344A13A8BB2}"/>
              </a:ext>
            </a:extLst>
          </p:cNvPr>
          <p:cNvSpPr txBox="1">
            <a:spLocks/>
          </p:cNvSpPr>
          <p:nvPr/>
        </p:nvSpPr>
        <p:spPr bwMode="auto">
          <a:xfrm>
            <a:off x="508000" y="2277039"/>
            <a:ext cx="6102350" cy="380436"/>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algn="l" defTabSz="1219170" rtl="0" eaLnBrk="1" latinLnBrk="0" hangingPunct="1">
              <a:lnSpc>
                <a:spcPct val="100000"/>
              </a:lnSpc>
              <a:spcBef>
                <a:spcPct val="0"/>
              </a:spcBef>
              <a:buNone/>
              <a:defRPr sz="2400" b="0" kern="1200" cap="none" baseline="0">
                <a:solidFill>
                  <a:schemeClr val="tx1"/>
                </a:solidFill>
                <a:latin typeface="ShellBold" panose="00000800000000000000" pitchFamily="50" charset="0"/>
                <a:ea typeface="+mj-ea"/>
                <a:cs typeface="+mj-cs"/>
              </a:defRPr>
            </a:lvl1pPr>
          </a:lstStyle>
          <a:p>
            <a:pPr marL="0" marR="0" lvl="0" indent="0" algn="l" defTabSz="1219170" rtl="0" eaLnBrk="1" fontAlgn="auto" latinLnBrk="0" hangingPunct="1">
              <a:lnSpc>
                <a:spcPct val="100000"/>
              </a:lnSpc>
              <a:spcBef>
                <a:spcPct val="0"/>
              </a:spcBef>
              <a:spcAft>
                <a:spcPts val="0"/>
              </a:spcAft>
              <a:buClrTx/>
              <a:buSzTx/>
              <a:buFontTx/>
              <a:buNone/>
              <a:tabLst/>
              <a:defRPr/>
            </a:pPr>
            <a:r>
              <a:rPr kumimoji="0" lang="en-GB" sz="2400" b="0" i="0" u="none" strike="noStrike" kern="1200" cap="none" spc="0" normalizeH="0" baseline="0" noProof="0" dirty="0">
                <a:ln>
                  <a:noFill/>
                </a:ln>
                <a:solidFill>
                  <a:srgbClr val="404040"/>
                </a:solidFill>
                <a:effectLst/>
                <a:uLnTx/>
                <a:uFillTx/>
                <a:latin typeface="ShellBold" panose="00000800000000000000" pitchFamily="50" charset="0"/>
                <a:ea typeface="+mj-ea"/>
                <a:cs typeface="+mj-cs"/>
              </a:rPr>
              <a:t>Proposed solution – Phase 1 </a:t>
            </a:r>
          </a:p>
        </p:txBody>
      </p:sp>
      <p:sp>
        <p:nvSpPr>
          <p:cNvPr id="68" name="Title 1">
            <a:extLst>
              <a:ext uri="{FF2B5EF4-FFF2-40B4-BE49-F238E27FC236}">
                <a16:creationId xmlns:a16="http://schemas.microsoft.com/office/drawing/2014/main" id="{BEEA7A03-5863-4B89-AE61-DA08403B7EB7}"/>
              </a:ext>
            </a:extLst>
          </p:cNvPr>
          <p:cNvSpPr txBox="1">
            <a:spLocks/>
          </p:cNvSpPr>
          <p:nvPr/>
        </p:nvSpPr>
        <p:spPr bwMode="auto">
          <a:xfrm>
            <a:off x="508000" y="2922044"/>
            <a:ext cx="7951066" cy="587254"/>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algn="l" defTabSz="1219170" rtl="0" eaLnBrk="1" latinLnBrk="0" hangingPunct="1">
              <a:lnSpc>
                <a:spcPct val="100000"/>
              </a:lnSpc>
              <a:spcBef>
                <a:spcPct val="0"/>
              </a:spcBef>
              <a:buNone/>
              <a:defRPr sz="2400" b="0" kern="1200" cap="none" baseline="0">
                <a:solidFill>
                  <a:schemeClr val="tx1"/>
                </a:solidFill>
                <a:latin typeface="ShellBold" panose="00000800000000000000" pitchFamily="50" charset="0"/>
                <a:ea typeface="+mj-ea"/>
                <a:cs typeface="+mj-cs"/>
              </a:defRPr>
            </a:lvl1pPr>
          </a:lstStyle>
          <a:p>
            <a:pPr marL="285750" indent="-285750">
              <a:buClr>
                <a:srgbClr val="FF0000"/>
              </a:buClr>
              <a:buFont typeface="Wingdings" panose="05000000000000000000" pitchFamily="2" charset="2"/>
              <a:buChar char="Ø"/>
            </a:pPr>
            <a:r>
              <a:rPr lang="en-SG" sz="1600" dirty="0">
                <a:latin typeface="Arial" panose="020B0604020202020204" pitchFamily="34" charset="0"/>
                <a:cs typeface="Arial" panose="020B0604020202020204" pitchFamily="34" charset="0"/>
              </a:rPr>
              <a:t>To install pressure and flow transmitters at critical location in SCW network</a:t>
            </a:r>
          </a:p>
          <a:p>
            <a:pPr marL="285750" indent="-285750">
              <a:buClr>
                <a:srgbClr val="FF0000"/>
              </a:buClr>
              <a:buFont typeface="Wingdings" panose="05000000000000000000" pitchFamily="2" charset="2"/>
              <a:buChar char="Ø"/>
            </a:pPr>
            <a:r>
              <a:rPr lang="en-SG" sz="1600" dirty="0">
                <a:latin typeface="Arial" panose="020B0604020202020204" pitchFamily="34" charset="0"/>
                <a:cs typeface="Arial" panose="020B0604020202020204" pitchFamily="34" charset="0"/>
              </a:rPr>
              <a:t>Dead end flushing arrangement to clean up accumulated debris</a:t>
            </a: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9752005"/>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A2259856-8CF5-49C8-BD98-8D7A2766C575}"/>
              </a:ext>
            </a:extLst>
          </p:cNvPr>
          <p:cNvSpPr>
            <a:spLocks noGrp="1"/>
          </p:cNvSpPr>
          <p:nvPr>
            <p:ph type="dt" sz="half" idx="2"/>
          </p:nvPr>
        </p:nvSpPr>
        <p:spPr/>
        <p: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sz="850" b="0" i="0" u="none" strike="noStrike" kern="1200" cap="none" spc="0" normalizeH="0" baseline="0" noProof="1">
                <a:ln>
                  <a:noFill/>
                </a:ln>
                <a:solidFill>
                  <a:srgbClr val="404040"/>
                </a:solidFill>
                <a:effectLst/>
                <a:uLnTx/>
                <a:uFillTx/>
                <a:latin typeface="Futura Medium"/>
                <a:ea typeface="+mn-ea"/>
                <a:cs typeface="Arial" pitchFamily="34" charset="0"/>
              </a:rPr>
              <a:t>Feb 2022</a:t>
            </a:r>
          </a:p>
        </p:txBody>
      </p:sp>
      <p:sp>
        <p:nvSpPr>
          <p:cNvPr id="5" name="Slide Number Placeholder 4">
            <a:extLst>
              <a:ext uri="{FF2B5EF4-FFF2-40B4-BE49-F238E27FC236}">
                <a16:creationId xmlns:a16="http://schemas.microsoft.com/office/drawing/2014/main" id="{65843A55-113A-414A-B8DC-A8841A0AE4DF}"/>
              </a:ext>
            </a:extLst>
          </p:cNvPr>
          <p:cNvSpPr>
            <a:spLocks noGrp="1"/>
          </p:cNvSpPr>
          <p:nvPr>
            <p:ph type="sldNum" sz="quarter" idx="4"/>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D32BAE6A-B452-4007-8177-56DD051636F9}" type="slidenum">
              <a:rPr kumimoji="0" lang="en-GB" sz="850" b="0" i="0" u="none" strike="noStrike" kern="1200" cap="none" spc="0" normalizeH="0" baseline="0" noProof="1" smtClean="0">
                <a:ln>
                  <a:noFill/>
                </a:ln>
                <a:solidFill>
                  <a:srgbClr val="404040"/>
                </a:solidFill>
                <a:effectLst/>
                <a:uLnTx/>
                <a:uFillTx/>
                <a:latin typeface="Futura Medium"/>
                <a:ea typeface="+mn-ea"/>
                <a:cs typeface="Arial" pitchFamily="34" charset="0"/>
              </a:rPr>
              <a:pPr marL="0" marR="0" lvl="0" indent="0" algn="r" defTabSz="1219170" rtl="0" eaLnBrk="1" fontAlgn="auto" latinLnBrk="0" hangingPunct="1">
                <a:lnSpc>
                  <a:spcPct val="100000"/>
                </a:lnSpc>
                <a:spcBef>
                  <a:spcPts val="0"/>
                </a:spcBef>
                <a:spcAft>
                  <a:spcPts val="0"/>
                </a:spcAft>
                <a:buClrTx/>
                <a:buSzTx/>
                <a:buFontTx/>
                <a:buNone/>
                <a:tabLst/>
                <a:defRPr/>
              </a:pPr>
              <a:t>4</a:t>
            </a:fld>
            <a:endParaRPr kumimoji="0" lang="en-GB" sz="850" b="0" i="0" u="none" strike="noStrike" kern="1200" cap="none" spc="0" normalizeH="0" baseline="0" noProof="1">
              <a:ln>
                <a:noFill/>
              </a:ln>
              <a:solidFill>
                <a:srgbClr val="404040"/>
              </a:solidFill>
              <a:effectLst/>
              <a:uLnTx/>
              <a:uFillTx/>
              <a:latin typeface="Futura Medium"/>
              <a:ea typeface="+mn-ea"/>
              <a:cs typeface="Arial" pitchFamily="34" charset="0"/>
            </a:endParaRPr>
          </a:p>
        </p:txBody>
      </p:sp>
      <p:sp>
        <p:nvSpPr>
          <p:cNvPr id="9" name="Title 1">
            <a:extLst>
              <a:ext uri="{FF2B5EF4-FFF2-40B4-BE49-F238E27FC236}">
                <a16:creationId xmlns:a16="http://schemas.microsoft.com/office/drawing/2014/main" id="{6E26DC72-C02D-4F55-A1BF-B0BD72BD959F}"/>
              </a:ext>
            </a:extLst>
          </p:cNvPr>
          <p:cNvSpPr txBox="1">
            <a:spLocks/>
          </p:cNvSpPr>
          <p:nvPr/>
        </p:nvSpPr>
        <p:spPr bwMode="auto">
          <a:xfrm>
            <a:off x="508001" y="152963"/>
            <a:ext cx="6835774" cy="389961"/>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algn="l" defTabSz="1219170" rtl="0" eaLnBrk="1" latinLnBrk="0" hangingPunct="1">
              <a:lnSpc>
                <a:spcPct val="100000"/>
              </a:lnSpc>
              <a:spcBef>
                <a:spcPct val="0"/>
              </a:spcBef>
              <a:buNone/>
              <a:defRPr sz="2400" b="0" kern="1200" cap="none" baseline="0">
                <a:solidFill>
                  <a:schemeClr val="tx1"/>
                </a:solidFill>
                <a:latin typeface="ShellBold" panose="00000800000000000000" pitchFamily="50" charset="0"/>
                <a:ea typeface="+mj-ea"/>
                <a:cs typeface="+mj-cs"/>
              </a:defRPr>
            </a:lvl1pPr>
          </a:lstStyle>
          <a:p>
            <a:pPr marL="0" marR="0" lvl="0" indent="0" algn="l" defTabSz="1219170" rtl="0" eaLnBrk="1" fontAlgn="auto" latinLnBrk="0" hangingPunct="1">
              <a:lnSpc>
                <a:spcPct val="100000"/>
              </a:lnSpc>
              <a:spcBef>
                <a:spcPct val="0"/>
              </a:spcBef>
              <a:spcAft>
                <a:spcPts val="0"/>
              </a:spcAft>
              <a:buClrTx/>
              <a:buSzTx/>
              <a:buFontTx/>
              <a:buNone/>
              <a:tabLst/>
              <a:defRPr/>
            </a:pPr>
            <a:r>
              <a:rPr kumimoji="0" lang="en-GB" sz="2400" b="0" i="0" u="none" strike="noStrike" kern="1200" cap="none" spc="0" normalizeH="0" baseline="0" noProof="0" dirty="0">
                <a:ln>
                  <a:noFill/>
                </a:ln>
                <a:solidFill>
                  <a:srgbClr val="404040"/>
                </a:solidFill>
                <a:effectLst/>
                <a:uLnTx/>
                <a:uFillTx/>
                <a:latin typeface="ShellBold" panose="00000800000000000000" pitchFamily="50" charset="0"/>
                <a:ea typeface="+mj-ea"/>
                <a:cs typeface="+mj-cs"/>
              </a:rPr>
              <a:t>Scope summary – Phase 1</a:t>
            </a:r>
          </a:p>
        </p:txBody>
      </p:sp>
      <p:sp>
        <p:nvSpPr>
          <p:cNvPr id="10" name="TextBox 9">
            <a:extLst>
              <a:ext uri="{FF2B5EF4-FFF2-40B4-BE49-F238E27FC236}">
                <a16:creationId xmlns:a16="http://schemas.microsoft.com/office/drawing/2014/main" id="{AC2BA735-1B1E-4576-92C2-F3E70729A446}"/>
              </a:ext>
            </a:extLst>
          </p:cNvPr>
          <p:cNvSpPr txBox="1"/>
          <p:nvPr/>
        </p:nvSpPr>
        <p:spPr bwMode="auto">
          <a:xfrm>
            <a:off x="5510335" y="281721"/>
            <a:ext cx="3387666" cy="646331"/>
          </a:xfrm>
          <a:prstGeom prst="rect">
            <a:avLst/>
          </a:prstGeom>
          <a:noFill/>
          <a:ln w="9525" algn="ctr">
            <a:noFill/>
            <a:miter lim="800000"/>
            <a:headEnd/>
            <a:tailEnd/>
          </a:ln>
        </p:spPr>
        <p:txBody>
          <a:bodyPr wrap="squar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SG" sz="1200" b="1" i="0" u="none" strike="noStrike" kern="1200" cap="none" spc="0" normalizeH="0" baseline="0" noProof="0" dirty="0">
                <a:ln>
                  <a:noFill/>
                </a:ln>
                <a:solidFill>
                  <a:srgbClr val="404040"/>
                </a:solidFill>
                <a:effectLst/>
                <a:uLnTx/>
                <a:uFillTx/>
                <a:latin typeface="Futura Medium"/>
                <a:ea typeface="+mn-ea"/>
                <a:cs typeface="+mn-cs"/>
              </a:rPr>
              <a:t>TA Scope (Green highlighted in screenshot):</a:t>
            </a:r>
          </a:p>
          <a:p>
            <a:pPr marL="171450" marR="0" lvl="0" indent="-171450" algn="l" defTabSz="121917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SG" sz="1200" dirty="0">
                <a:solidFill>
                  <a:srgbClr val="404040"/>
                </a:solidFill>
                <a:latin typeface="Futura Medium"/>
              </a:rPr>
              <a:t>Installation of instrumentation – 6 PTs, 2 FTs</a:t>
            </a:r>
          </a:p>
          <a:p>
            <a:pPr marL="171450" marR="0" lvl="0" indent="-171450" algn="l" defTabSz="121917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SG" sz="1200" i="0" u="none" strike="noStrike" kern="1200" cap="none" spc="0" normalizeH="0" baseline="0" noProof="0" dirty="0">
                <a:ln>
                  <a:noFill/>
                </a:ln>
                <a:solidFill>
                  <a:srgbClr val="404040"/>
                </a:solidFill>
                <a:effectLst/>
                <a:uLnTx/>
                <a:uFillTx/>
                <a:latin typeface="Futura Medium"/>
                <a:ea typeface="+mn-ea"/>
                <a:cs typeface="+mn-cs"/>
              </a:rPr>
              <a:t>SCW Supply dead end flushing set up</a:t>
            </a:r>
          </a:p>
        </p:txBody>
      </p:sp>
      <p:pic>
        <p:nvPicPr>
          <p:cNvPr id="7" name="Picture 6">
            <a:extLst>
              <a:ext uri="{FF2B5EF4-FFF2-40B4-BE49-F238E27FC236}">
                <a16:creationId xmlns:a16="http://schemas.microsoft.com/office/drawing/2014/main" id="{0A78D312-ECCB-40EB-9A8D-622B76F7A3D1}"/>
              </a:ext>
            </a:extLst>
          </p:cNvPr>
          <p:cNvPicPr>
            <a:picLocks noChangeAspect="1"/>
          </p:cNvPicPr>
          <p:nvPr/>
        </p:nvPicPr>
        <p:blipFill>
          <a:blip r:embed="rId2"/>
          <a:stretch>
            <a:fillRect/>
          </a:stretch>
        </p:blipFill>
        <p:spPr>
          <a:xfrm>
            <a:off x="508001" y="1003899"/>
            <a:ext cx="11251932" cy="5578975"/>
          </a:xfrm>
          <a:prstGeom prst="rect">
            <a:avLst/>
          </a:prstGeom>
          <a:ln w="25400">
            <a:solidFill>
              <a:schemeClr val="tx1"/>
            </a:solidFill>
          </a:ln>
        </p:spPr>
      </p:pic>
    </p:spTree>
    <p:extLst>
      <p:ext uri="{BB962C8B-B14F-4D97-AF65-F5344CB8AC3E}">
        <p14:creationId xmlns:p14="http://schemas.microsoft.com/office/powerpoint/2010/main" val="3128250348"/>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99EF9A46-06FB-4682-9BF1-26572A6D0D75}"/>
              </a:ext>
            </a:extLst>
          </p:cNvPr>
          <p:cNvSpPr>
            <a:spLocks noGrp="1"/>
          </p:cNvSpPr>
          <p:nvPr>
            <p:ph type="title"/>
          </p:nvPr>
        </p:nvSpPr>
        <p:spPr>
          <a:xfrm>
            <a:off x="536573" y="163868"/>
            <a:ext cx="11360152" cy="821267"/>
          </a:xfrm>
        </p:spPr>
        <p:txBody>
          <a:bodyPr wrap="square" anchor="t">
            <a:normAutofit fontScale="90000"/>
          </a:bodyPr>
          <a:lstStyle/>
          <a:p>
            <a:r>
              <a:rPr lang="en-SG" sz="2700" b="1" dirty="0"/>
              <a:t>Scope of E7540A/B, E7539A/B, E7541A/B - SCW Supply Header Dead End flushing arrangement </a:t>
            </a:r>
            <a:r>
              <a:rPr lang="en-SG" sz="2700" dirty="0"/>
              <a:t>-      </a:t>
            </a:r>
            <a:r>
              <a:rPr lang="en-SG" sz="2700" b="1" dirty="0"/>
              <a:t>TA Scope</a:t>
            </a:r>
            <a:br>
              <a:rPr lang="en-SG" dirty="0"/>
            </a:br>
            <a:br>
              <a:rPr lang="en-SG" dirty="0"/>
            </a:br>
            <a:endParaRPr lang="en-GB" sz="1800" dirty="0">
              <a:latin typeface="+mn-lt"/>
            </a:endParaRPr>
          </a:p>
        </p:txBody>
      </p:sp>
      <p:sp>
        <p:nvSpPr>
          <p:cNvPr id="27" name="TextBox 26">
            <a:extLst>
              <a:ext uri="{FF2B5EF4-FFF2-40B4-BE49-F238E27FC236}">
                <a16:creationId xmlns:a16="http://schemas.microsoft.com/office/drawing/2014/main" id="{992364A3-840B-47FC-B1AD-1ED4451813AF}"/>
              </a:ext>
            </a:extLst>
          </p:cNvPr>
          <p:cNvSpPr txBox="1"/>
          <p:nvPr/>
        </p:nvSpPr>
        <p:spPr bwMode="auto">
          <a:xfrm>
            <a:off x="7452664" y="2472573"/>
            <a:ext cx="4068649" cy="304186"/>
          </a:xfrm>
          <a:prstGeom prst="rect">
            <a:avLst/>
          </a:prstGeom>
          <a:noFill/>
          <a:ln w="9525" algn="ctr">
            <a:noFill/>
            <a:miter lim="800000"/>
            <a:headEnd/>
            <a:tailEnd/>
          </a:ln>
        </p:spPr>
        <p:txBody>
          <a:bodyPr vert="horz" wrap="square" lIns="0" tIns="0" rIns="0" bIns="0" numCol="1" rtlCol="0" anchor="t" anchorCtr="0" compatLnSpc="1">
            <a:prstTxWarp prst="textNoShape">
              <a:avLst/>
            </a:prstTxWarp>
            <a:spAutoFit/>
          </a:bodyPr>
          <a:lstStyle/>
          <a:p>
            <a:pPr defTabSz="357708">
              <a:lnSpc>
                <a:spcPct val="140000"/>
              </a:lnSpc>
              <a:buClr>
                <a:schemeClr val="accent2"/>
              </a:buClr>
              <a:buSzPct val="85000"/>
            </a:pPr>
            <a:r>
              <a:rPr lang="en-SG" sz="1600" dirty="0">
                <a:latin typeface="Arial Narrow" panose="020B0606020202030204" pitchFamily="34" charset="0"/>
              </a:rPr>
              <a:t>DEAD END FLUSHING ARRANGEMENT - </a:t>
            </a:r>
            <a:r>
              <a:rPr lang="en-SG" sz="1600" b="1" dirty="0">
                <a:latin typeface="Arial Narrow" panose="020B0606020202030204" pitchFamily="34" charset="0"/>
              </a:rPr>
              <a:t>TA scope </a:t>
            </a:r>
          </a:p>
        </p:txBody>
      </p:sp>
      <p:sp>
        <p:nvSpPr>
          <p:cNvPr id="13" name="TextBox 12">
            <a:extLst>
              <a:ext uri="{FF2B5EF4-FFF2-40B4-BE49-F238E27FC236}">
                <a16:creationId xmlns:a16="http://schemas.microsoft.com/office/drawing/2014/main" id="{43770EA5-9B2A-436A-942A-D733C10F3859}"/>
              </a:ext>
            </a:extLst>
          </p:cNvPr>
          <p:cNvSpPr txBox="1"/>
          <p:nvPr/>
        </p:nvSpPr>
        <p:spPr bwMode="auto">
          <a:xfrm>
            <a:off x="6849566" y="985135"/>
            <a:ext cx="4859867" cy="1169551"/>
          </a:xfrm>
          <a:prstGeom prst="rect">
            <a:avLst/>
          </a:prstGeom>
          <a:ln w="25400">
            <a:solidFill>
              <a:schemeClr val="tx1"/>
            </a:solidFill>
            <a:headEnd/>
            <a:tailEnd/>
          </a:ln>
        </p:spPr>
        <p:style>
          <a:lnRef idx="2">
            <a:schemeClr val="accent2"/>
          </a:lnRef>
          <a:fillRef idx="1">
            <a:schemeClr val="lt1"/>
          </a:fillRef>
          <a:effectRef idx="0">
            <a:schemeClr val="accent2"/>
          </a:effectRef>
          <a:fontRef idx="minor">
            <a:schemeClr val="dk1"/>
          </a:fontRef>
        </p:style>
        <p:txBody>
          <a:bodyPr wrap="square">
            <a:spAutoFit/>
          </a:bodyPr>
          <a:lstStyle/>
          <a:p>
            <a:r>
              <a:rPr lang="en-GB" sz="1400" dirty="0">
                <a:solidFill>
                  <a:schemeClr val="accent2"/>
                </a:solidFill>
                <a:latin typeface="ShellLight" panose="00000400000000000000" pitchFamily="50" charset="0"/>
              </a:rPr>
              <a:t>Marine Debris usually collect at the end of header and can plug heat exchanger if agitated. </a:t>
            </a:r>
          </a:p>
          <a:p>
            <a:endParaRPr lang="en-GB" sz="1400" dirty="0">
              <a:solidFill>
                <a:schemeClr val="accent2"/>
              </a:solidFill>
              <a:highlight>
                <a:srgbClr val="FFFF00"/>
              </a:highlight>
              <a:latin typeface="ShellLight" panose="00000400000000000000" pitchFamily="50" charset="0"/>
            </a:endParaRPr>
          </a:p>
          <a:p>
            <a:r>
              <a:rPr lang="en-GB" sz="1400" dirty="0">
                <a:solidFill>
                  <a:schemeClr val="accent2"/>
                </a:solidFill>
                <a:highlight>
                  <a:srgbClr val="FFFF00"/>
                </a:highlight>
                <a:latin typeface="ShellLight" panose="00000400000000000000" pitchFamily="50" charset="0"/>
              </a:rPr>
              <a:t>Header Dead End flushing setup. Similar has been done for ECC CW system. </a:t>
            </a:r>
          </a:p>
        </p:txBody>
      </p:sp>
      <p:pic>
        <p:nvPicPr>
          <p:cNvPr id="4" name="Picture 3">
            <a:extLst>
              <a:ext uri="{FF2B5EF4-FFF2-40B4-BE49-F238E27FC236}">
                <a16:creationId xmlns:a16="http://schemas.microsoft.com/office/drawing/2014/main" id="{E9C01F34-45CA-47EC-872D-2FC689E344FA}"/>
              </a:ext>
            </a:extLst>
          </p:cNvPr>
          <p:cNvPicPr>
            <a:picLocks noChangeAspect="1"/>
          </p:cNvPicPr>
          <p:nvPr/>
        </p:nvPicPr>
        <p:blipFill>
          <a:blip r:embed="rId3"/>
          <a:stretch>
            <a:fillRect/>
          </a:stretch>
        </p:blipFill>
        <p:spPr>
          <a:xfrm>
            <a:off x="2109955" y="3094647"/>
            <a:ext cx="9620744" cy="3645087"/>
          </a:xfrm>
          <a:prstGeom prst="rect">
            <a:avLst/>
          </a:prstGeom>
          <a:ln w="25400">
            <a:solidFill>
              <a:schemeClr val="tx1"/>
            </a:solidFill>
          </a:ln>
        </p:spPr>
      </p:pic>
      <p:pic>
        <p:nvPicPr>
          <p:cNvPr id="3" name="Picture 2">
            <a:extLst>
              <a:ext uri="{FF2B5EF4-FFF2-40B4-BE49-F238E27FC236}">
                <a16:creationId xmlns:a16="http://schemas.microsoft.com/office/drawing/2014/main" id="{9EF4BB56-C159-4B58-A46D-11F57E486283}"/>
              </a:ext>
            </a:extLst>
          </p:cNvPr>
          <p:cNvPicPr>
            <a:picLocks noChangeAspect="1"/>
          </p:cNvPicPr>
          <p:nvPr/>
        </p:nvPicPr>
        <p:blipFill>
          <a:blip r:embed="rId4"/>
          <a:stretch>
            <a:fillRect/>
          </a:stretch>
        </p:blipFill>
        <p:spPr>
          <a:xfrm>
            <a:off x="482567" y="1091244"/>
            <a:ext cx="6025953" cy="4405254"/>
          </a:xfrm>
          <a:prstGeom prst="rect">
            <a:avLst/>
          </a:prstGeom>
          <a:ln w="25400">
            <a:solidFill>
              <a:schemeClr val="tx1"/>
            </a:solidFill>
          </a:ln>
        </p:spPr>
      </p:pic>
      <p:cxnSp>
        <p:nvCxnSpPr>
          <p:cNvPr id="22" name="Straight Arrow Connector 21">
            <a:extLst>
              <a:ext uri="{FF2B5EF4-FFF2-40B4-BE49-F238E27FC236}">
                <a16:creationId xmlns:a16="http://schemas.microsoft.com/office/drawing/2014/main" id="{AAC79BDE-214B-4F3A-B49C-F882FDBE7839}"/>
              </a:ext>
            </a:extLst>
          </p:cNvPr>
          <p:cNvCxnSpPr>
            <a:cxnSpLocks/>
          </p:cNvCxnSpPr>
          <p:nvPr/>
        </p:nvCxnSpPr>
        <p:spPr>
          <a:xfrm>
            <a:off x="10544057" y="2730970"/>
            <a:ext cx="476368" cy="178388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0576743"/>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99EF9A46-06FB-4682-9BF1-26572A6D0D75}"/>
              </a:ext>
            </a:extLst>
          </p:cNvPr>
          <p:cNvSpPr>
            <a:spLocks noGrp="1"/>
          </p:cNvSpPr>
          <p:nvPr>
            <p:ph type="title"/>
          </p:nvPr>
        </p:nvSpPr>
        <p:spPr>
          <a:xfrm>
            <a:off x="508000" y="117377"/>
            <a:ext cx="4818912" cy="595005"/>
          </a:xfrm>
        </p:spPr>
        <p:txBody>
          <a:bodyPr wrap="square" anchor="t">
            <a:normAutofit/>
          </a:bodyPr>
          <a:lstStyle/>
          <a:p>
            <a:r>
              <a:rPr lang="en-SG" dirty="0"/>
              <a:t>Justification</a:t>
            </a:r>
            <a:endParaRPr lang="en-GB" dirty="0"/>
          </a:p>
        </p:txBody>
      </p:sp>
      <p:sp>
        <p:nvSpPr>
          <p:cNvPr id="17" name="Date Placeholder 3">
            <a:extLst>
              <a:ext uri="{FF2B5EF4-FFF2-40B4-BE49-F238E27FC236}">
                <a16:creationId xmlns:a16="http://schemas.microsoft.com/office/drawing/2014/main" id="{56DACE16-CD99-48E0-9E8D-D38967B42E40}"/>
              </a:ext>
            </a:extLst>
          </p:cNvPr>
          <p:cNvSpPr>
            <a:spLocks noGrp="1"/>
          </p:cNvSpPr>
          <p:nvPr>
            <p:ph type="dt" sz="half" idx="2"/>
          </p:nvPr>
        </p:nvSpPr>
        <p:spPr>
          <a:xfrm>
            <a:off x="9745135" y="5867435"/>
            <a:ext cx="1440000" cy="237600"/>
          </a:xfrm>
        </p:spPr>
        <p:txBody>
          <a:bodyPr/>
          <a:lstStyle/>
          <a:p>
            <a:pPr marL="0" marR="0" lvl="0" indent="0" algn="ctr" defTabSz="1219170" rtl="0" eaLnBrk="1" fontAlgn="auto" latinLnBrk="0" hangingPunct="1">
              <a:lnSpc>
                <a:spcPct val="100000"/>
              </a:lnSpc>
              <a:spcBef>
                <a:spcPts val="0"/>
              </a:spcBef>
              <a:spcAft>
                <a:spcPts val="600"/>
              </a:spcAft>
              <a:buClrTx/>
              <a:buSzTx/>
              <a:buFontTx/>
              <a:buNone/>
              <a:tabLst/>
              <a:defRPr/>
            </a:pPr>
            <a:r>
              <a:rPr kumimoji="0" lang="en-GB" sz="850" b="0" i="0" u="none" strike="noStrike" kern="1200" cap="none" spc="0" normalizeH="0" baseline="0" noProof="1">
                <a:ln>
                  <a:noFill/>
                </a:ln>
                <a:solidFill>
                  <a:srgbClr val="404040"/>
                </a:solidFill>
                <a:effectLst/>
                <a:uLnTx/>
                <a:uFillTx/>
                <a:latin typeface="ShellMedium" panose="00000600000000000000" pitchFamily="50" charset="0"/>
                <a:ea typeface="+mn-ea"/>
                <a:cs typeface="Arial" pitchFamily="34" charset="0"/>
              </a:rPr>
              <a:t>Date Month 2016</a:t>
            </a:r>
          </a:p>
        </p:txBody>
      </p:sp>
      <p:graphicFrame>
        <p:nvGraphicFramePr>
          <p:cNvPr id="4" name="Group 543">
            <a:extLst>
              <a:ext uri="{FF2B5EF4-FFF2-40B4-BE49-F238E27FC236}">
                <a16:creationId xmlns:a16="http://schemas.microsoft.com/office/drawing/2014/main" id="{59222282-B666-4B51-B87C-3C85F31BB6FA}"/>
              </a:ext>
            </a:extLst>
          </p:cNvPr>
          <p:cNvGraphicFramePr>
            <a:graphicFrameLocks noGrp="1"/>
          </p:cNvGraphicFramePr>
          <p:nvPr/>
        </p:nvGraphicFramePr>
        <p:xfrm>
          <a:off x="885428" y="712382"/>
          <a:ext cx="4559301" cy="1704911"/>
        </p:xfrm>
        <a:graphic>
          <a:graphicData uri="http://schemas.openxmlformats.org/drawingml/2006/table">
            <a:tbl>
              <a:tblPr/>
              <a:tblGrid>
                <a:gridCol w="607907">
                  <a:extLst>
                    <a:ext uri="{9D8B030D-6E8A-4147-A177-3AD203B41FA5}">
                      <a16:colId xmlns:a16="http://schemas.microsoft.com/office/drawing/2014/main" val="20000"/>
                    </a:ext>
                  </a:extLst>
                </a:gridCol>
                <a:gridCol w="3536624">
                  <a:extLst>
                    <a:ext uri="{9D8B030D-6E8A-4147-A177-3AD203B41FA5}">
                      <a16:colId xmlns:a16="http://schemas.microsoft.com/office/drawing/2014/main" val="20001"/>
                    </a:ext>
                  </a:extLst>
                </a:gridCol>
                <a:gridCol w="414770">
                  <a:extLst>
                    <a:ext uri="{9D8B030D-6E8A-4147-A177-3AD203B41FA5}">
                      <a16:colId xmlns:a16="http://schemas.microsoft.com/office/drawing/2014/main" val="20002"/>
                    </a:ext>
                  </a:extLst>
                </a:gridCol>
              </a:tblGrid>
              <a:tr h="283419">
                <a:tc gridSpan="3">
                  <a:txBody>
                    <a:bodyPr/>
                    <a:lstStyle/>
                    <a:p>
                      <a:pPr marL="0" marR="0" lvl="0" indent="0" algn="ctr" defTabSz="914400" rtl="0" eaLnBrk="1" fontAlgn="base" latinLnBrk="0" hangingPunct="1">
                        <a:lnSpc>
                          <a:spcPct val="100000"/>
                        </a:lnSpc>
                        <a:spcBef>
                          <a:spcPct val="10000"/>
                        </a:spcBef>
                        <a:spcAft>
                          <a:spcPct val="10000"/>
                        </a:spcAft>
                        <a:buClrTx/>
                        <a:buSzTx/>
                        <a:buFontTx/>
                        <a:buNone/>
                        <a:tabLst/>
                      </a:pPr>
                      <a:r>
                        <a:rPr kumimoji="0" lang="en-US" sz="1500" b="0" i="0" u="none" strike="noStrike" cap="none" normalizeH="0" baseline="0" dirty="0">
                          <a:ln>
                            <a:noFill/>
                          </a:ln>
                          <a:solidFill>
                            <a:srgbClr val="F9493B"/>
                          </a:solidFill>
                          <a:effectLst/>
                          <a:latin typeface="Arial" panose="020B0604020202020204" pitchFamily="34" charset="0"/>
                          <a:cs typeface="Arial" panose="020B0604020202020204" pitchFamily="34" charset="0"/>
                        </a:rPr>
                        <a:t>Category</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409511">
                <a:tc rowSpan="4">
                  <a:txBody>
                    <a:bodyPr/>
                    <a:lstStyle/>
                    <a:p>
                      <a:pPr marL="0" marR="0" lvl="0" indent="0" algn="ctr" defTabSz="914400" rtl="0" eaLnBrk="1" fontAlgn="base" latinLnBrk="0" hangingPunct="1">
                        <a:lnSpc>
                          <a:spcPct val="100000"/>
                        </a:lnSpc>
                        <a:spcBef>
                          <a:spcPct val="10000"/>
                        </a:spcBef>
                        <a:spcAft>
                          <a:spcPct val="10000"/>
                        </a:spcAft>
                        <a:buClrTx/>
                        <a:buSzTx/>
                        <a:buFontTx/>
                        <a:buNone/>
                        <a:tabLst/>
                      </a:pPr>
                      <a:r>
                        <a:rPr kumimoji="0" lang="en-US" sz="1400" b="1" i="0" u="none" strike="noStrike" cap="none" normalizeH="0" baseline="0" dirty="0">
                          <a:ln>
                            <a:noFill/>
                          </a:ln>
                          <a:solidFill>
                            <a:srgbClr val="00517D"/>
                          </a:solidFill>
                          <a:effectLst/>
                          <a:latin typeface="Arial" panose="020B0604020202020204" pitchFamily="34" charset="0"/>
                          <a:cs typeface="Arial" panose="020B0604020202020204" pitchFamily="34" charset="0"/>
                        </a:rPr>
                        <a:t>AI</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10000"/>
                        </a:spcBef>
                        <a:spcAft>
                          <a:spcPct val="10000"/>
                        </a:spcAft>
                        <a:buClrTx/>
                        <a:buSzTx/>
                        <a:buFontTx/>
                        <a:buNone/>
                        <a:tabLst/>
                      </a:pPr>
                      <a:r>
                        <a:rPr kumimoji="0" lang="en-US" sz="1500" b="1" i="0" u="none" strike="noStrike" cap="none" normalizeH="0" baseline="0" dirty="0">
                          <a:ln>
                            <a:noFill/>
                          </a:ln>
                          <a:solidFill>
                            <a:srgbClr val="00517D"/>
                          </a:solidFill>
                          <a:effectLst/>
                          <a:latin typeface="Arial" panose="020B0604020202020204" pitchFamily="34" charset="0"/>
                          <a:cs typeface="Arial" panose="020B0604020202020204" pitchFamily="34" charset="0"/>
                        </a:rPr>
                        <a:t>C</a:t>
                      </a:r>
                      <a:r>
                        <a:rPr kumimoji="0" lang="en-US" sz="1500" b="0" i="0" u="none" strike="noStrike" cap="none" normalizeH="0" baseline="0" dirty="0">
                          <a:ln>
                            <a:noFill/>
                          </a:ln>
                          <a:solidFill>
                            <a:srgbClr val="00517D"/>
                          </a:solidFill>
                          <a:effectLst/>
                          <a:latin typeface="Arial" panose="020B0604020202020204" pitchFamily="34" charset="0"/>
                          <a:cs typeface="Arial" panose="020B0604020202020204" pitchFamily="34" charset="0"/>
                        </a:rPr>
                        <a:t>  (Compliance)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10000"/>
                        </a:spcBef>
                        <a:spcAft>
                          <a:spcPct val="10000"/>
                        </a:spcAft>
                        <a:buClrTx/>
                        <a:buSzTx/>
                        <a:buFontTx/>
                        <a:buNone/>
                        <a:tabLst/>
                      </a:pPr>
                      <a:endParaRPr kumimoji="0" lang="en-US" sz="1500" b="0" i="0" u="none" strike="noStrike" cap="none" normalizeH="0" baseline="0" dirty="0">
                        <a:ln>
                          <a:noFill/>
                        </a:ln>
                        <a:solidFill>
                          <a:srgbClr val="00517D"/>
                        </a:solidFill>
                        <a:effectLst/>
                        <a:latin typeface="Arial" panose="020B0604020202020204" pitchFamily="34" charset="0"/>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96915">
                <a:tc vMerge="1">
                  <a:txBody>
                    <a:bodyPr/>
                    <a:lstStyle/>
                    <a:p>
                      <a:endParaRPr lang="en-US"/>
                    </a:p>
                  </a:txBody>
                  <a:tcPr/>
                </a:tc>
                <a:tc>
                  <a:txBody>
                    <a:bodyPr/>
                    <a:lstStyle/>
                    <a:p>
                      <a:pPr marL="0" marR="0" lvl="0" indent="0" algn="l" defTabSz="914400" rtl="0" eaLnBrk="1" fontAlgn="base" latinLnBrk="0" hangingPunct="1">
                        <a:lnSpc>
                          <a:spcPct val="100000"/>
                        </a:lnSpc>
                        <a:spcBef>
                          <a:spcPct val="10000"/>
                        </a:spcBef>
                        <a:spcAft>
                          <a:spcPct val="10000"/>
                        </a:spcAft>
                        <a:buClrTx/>
                        <a:buSzTx/>
                        <a:buFontTx/>
                        <a:buNone/>
                        <a:tabLst/>
                      </a:pPr>
                      <a:r>
                        <a:rPr kumimoji="0" lang="en-US" sz="1500" b="1" i="0" u="none" strike="noStrike" cap="none" normalizeH="0" baseline="0" dirty="0">
                          <a:ln>
                            <a:noFill/>
                          </a:ln>
                          <a:solidFill>
                            <a:srgbClr val="00517D"/>
                          </a:solidFill>
                          <a:effectLst/>
                          <a:latin typeface="Arial" panose="020B0604020202020204" pitchFamily="34" charset="0"/>
                          <a:cs typeface="Arial" panose="020B0604020202020204" pitchFamily="34" charset="0"/>
                        </a:rPr>
                        <a:t>HSE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10000"/>
                        </a:spcBef>
                        <a:spcAft>
                          <a:spcPct val="10000"/>
                        </a:spcAft>
                        <a:buClrTx/>
                        <a:buSzTx/>
                        <a:buFontTx/>
                        <a:buNone/>
                        <a:tabLst/>
                        <a:defRPr/>
                      </a:pPr>
                      <a:endParaRPr kumimoji="0" lang="en-US" sz="1600" b="0" i="0" u="none" strike="noStrike" cap="none" normalizeH="0" baseline="0" dirty="0">
                        <a:ln>
                          <a:noFill/>
                        </a:ln>
                        <a:solidFill>
                          <a:srgbClr val="FF0000"/>
                        </a:solidFill>
                        <a:effectLst/>
                        <a:latin typeface="Arial" panose="020B0604020202020204" pitchFamily="34" charset="0"/>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83419">
                <a:tc vMerge="1">
                  <a:txBody>
                    <a:bodyPr/>
                    <a:lstStyle/>
                    <a:p>
                      <a:endParaRPr lang="en-US"/>
                    </a:p>
                  </a:txBody>
                  <a:tcPr/>
                </a:tc>
                <a:tc>
                  <a:txBody>
                    <a:bodyPr/>
                    <a:lstStyle/>
                    <a:p>
                      <a:pPr marL="0" marR="0" lvl="0" indent="0" algn="l" defTabSz="914400" rtl="0" eaLnBrk="1" fontAlgn="base" latinLnBrk="0" hangingPunct="1">
                        <a:lnSpc>
                          <a:spcPct val="100000"/>
                        </a:lnSpc>
                        <a:spcBef>
                          <a:spcPct val="10000"/>
                        </a:spcBef>
                        <a:spcAft>
                          <a:spcPct val="10000"/>
                        </a:spcAft>
                        <a:buClrTx/>
                        <a:buSzTx/>
                        <a:buFontTx/>
                        <a:buNone/>
                        <a:tabLst/>
                      </a:pPr>
                      <a:r>
                        <a:rPr kumimoji="0" lang="en-US" sz="1500" b="1" i="0" u="none" strike="noStrike" cap="none" normalizeH="0" baseline="0" dirty="0">
                          <a:ln>
                            <a:noFill/>
                          </a:ln>
                          <a:solidFill>
                            <a:srgbClr val="00517D"/>
                          </a:solidFill>
                          <a:effectLst/>
                          <a:latin typeface="Arial" panose="020B0604020202020204" pitchFamily="34" charset="0"/>
                          <a:cs typeface="Arial" panose="020B0604020202020204" pitchFamily="34" charset="0"/>
                        </a:rPr>
                        <a:t>R  </a:t>
                      </a:r>
                      <a:r>
                        <a:rPr kumimoji="0" lang="en-US" sz="1500" b="0" i="0" u="none" strike="noStrike" cap="none" normalizeH="0" baseline="0" dirty="0">
                          <a:ln>
                            <a:noFill/>
                          </a:ln>
                          <a:solidFill>
                            <a:srgbClr val="00517D"/>
                          </a:solidFill>
                          <a:effectLst/>
                          <a:latin typeface="Arial" panose="020B0604020202020204" pitchFamily="34" charset="0"/>
                          <a:cs typeface="Arial" panose="020B0604020202020204" pitchFamily="34" charset="0"/>
                        </a:rPr>
                        <a:t>(Reputation</a:t>
                      </a:r>
                      <a:r>
                        <a:rPr kumimoji="0" lang="en-US" sz="1500" b="1" i="0" u="none" strike="noStrike" cap="none" normalizeH="0" baseline="0" dirty="0">
                          <a:ln>
                            <a:noFill/>
                          </a:ln>
                          <a:solidFill>
                            <a:srgbClr val="00517D"/>
                          </a:solidFill>
                          <a:effectLst/>
                          <a:latin typeface="Arial" panose="020B0604020202020204" pitchFamily="34" charset="0"/>
                          <a:cs typeface="Arial" panose="020B0604020202020204" pitchFamily="34" charset="0"/>
                        </a:rPr>
                        <a:t>)</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10000"/>
                        </a:spcBef>
                        <a:spcAft>
                          <a:spcPct val="10000"/>
                        </a:spcAft>
                        <a:buClrTx/>
                        <a:buSzTx/>
                        <a:buFontTx/>
                        <a:buNone/>
                        <a:tabLst/>
                      </a:pPr>
                      <a:endParaRPr kumimoji="0" lang="en-US" sz="1500" b="0" i="0" u="none" strike="noStrike" cap="none" normalizeH="0" baseline="0" dirty="0">
                        <a:ln>
                          <a:noFill/>
                        </a:ln>
                        <a:solidFill>
                          <a:srgbClr val="00517D"/>
                        </a:solidFill>
                        <a:effectLst/>
                        <a:latin typeface="Arial" panose="020B0604020202020204" pitchFamily="34" charset="0"/>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115883972"/>
                  </a:ext>
                </a:extLst>
              </a:tr>
              <a:tr h="283419">
                <a:tc vMerge="1">
                  <a:txBody>
                    <a:bodyPr/>
                    <a:lstStyle/>
                    <a:p>
                      <a:endParaRPr lang="en-US"/>
                    </a:p>
                  </a:txBody>
                  <a:tcPr/>
                </a:tc>
                <a:tc>
                  <a:txBody>
                    <a:bodyPr/>
                    <a:lstStyle/>
                    <a:p>
                      <a:pPr marL="0" marR="0" lvl="0" indent="0" algn="l" defTabSz="914400" rtl="0" eaLnBrk="1" fontAlgn="base" latinLnBrk="0" hangingPunct="1">
                        <a:lnSpc>
                          <a:spcPct val="100000"/>
                        </a:lnSpc>
                        <a:spcBef>
                          <a:spcPct val="10000"/>
                        </a:spcBef>
                        <a:spcAft>
                          <a:spcPct val="10000"/>
                        </a:spcAft>
                        <a:buClrTx/>
                        <a:buSzTx/>
                        <a:buFontTx/>
                        <a:buNone/>
                        <a:tabLst/>
                      </a:pPr>
                      <a:r>
                        <a:rPr kumimoji="0" lang="en-US" sz="1500" b="1" i="0" u="none" strike="noStrike" cap="none" normalizeH="0" baseline="0" dirty="0">
                          <a:ln>
                            <a:noFill/>
                          </a:ln>
                          <a:solidFill>
                            <a:srgbClr val="00517D"/>
                          </a:solidFill>
                          <a:effectLst/>
                          <a:latin typeface="Arial" panose="020B0604020202020204" pitchFamily="34" charset="0"/>
                          <a:cs typeface="Arial" panose="020B0604020202020204" pitchFamily="34" charset="0"/>
                        </a:rPr>
                        <a:t>CS</a:t>
                      </a:r>
                      <a:r>
                        <a:rPr kumimoji="0" lang="en-US" sz="1500" b="0" i="0" u="none" strike="noStrike" cap="none" normalizeH="0" baseline="0" dirty="0">
                          <a:ln>
                            <a:noFill/>
                          </a:ln>
                          <a:solidFill>
                            <a:srgbClr val="00517D"/>
                          </a:solidFill>
                          <a:effectLst/>
                          <a:latin typeface="Arial" panose="020B0604020202020204" pitchFamily="34" charset="0"/>
                          <a:cs typeface="Arial" panose="020B0604020202020204" pitchFamily="34" charset="0"/>
                        </a:rPr>
                        <a:t> (Internal Standards)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10000"/>
                        </a:spcBef>
                        <a:spcAft>
                          <a:spcPct val="10000"/>
                        </a:spcAft>
                        <a:buClrTx/>
                        <a:buSzTx/>
                        <a:buFontTx/>
                        <a:buNone/>
                        <a:tabLst/>
                      </a:pPr>
                      <a:endParaRPr kumimoji="0" lang="en-US" sz="1500" b="0" i="0" u="none" strike="noStrike" cap="none" normalizeH="0" baseline="0" dirty="0">
                        <a:ln>
                          <a:noFill/>
                        </a:ln>
                        <a:solidFill>
                          <a:srgbClr val="00517D"/>
                        </a:solidFill>
                        <a:effectLst/>
                        <a:latin typeface="Arial" panose="020B0604020202020204" pitchFamily="34" charset="0"/>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graphicFrame>
        <p:nvGraphicFramePr>
          <p:cNvPr id="5" name="Group 743">
            <a:extLst>
              <a:ext uri="{FF2B5EF4-FFF2-40B4-BE49-F238E27FC236}">
                <a16:creationId xmlns:a16="http://schemas.microsoft.com/office/drawing/2014/main" id="{33760B8C-8D61-4F47-B524-B44C0AE16CDA}"/>
              </a:ext>
            </a:extLst>
          </p:cNvPr>
          <p:cNvGraphicFramePr>
            <a:graphicFrameLocks noGrp="1"/>
          </p:cNvGraphicFramePr>
          <p:nvPr/>
        </p:nvGraphicFramePr>
        <p:xfrm>
          <a:off x="885429" y="2681447"/>
          <a:ext cx="4559300" cy="2207134"/>
        </p:xfrm>
        <a:graphic>
          <a:graphicData uri="http://schemas.openxmlformats.org/drawingml/2006/table">
            <a:tbl>
              <a:tblPr/>
              <a:tblGrid>
                <a:gridCol w="622300">
                  <a:extLst>
                    <a:ext uri="{9D8B030D-6E8A-4147-A177-3AD203B41FA5}">
                      <a16:colId xmlns:a16="http://schemas.microsoft.com/office/drawing/2014/main" val="20000"/>
                    </a:ext>
                  </a:extLst>
                </a:gridCol>
                <a:gridCol w="3529013">
                  <a:extLst>
                    <a:ext uri="{9D8B030D-6E8A-4147-A177-3AD203B41FA5}">
                      <a16:colId xmlns:a16="http://schemas.microsoft.com/office/drawing/2014/main" val="20001"/>
                    </a:ext>
                  </a:extLst>
                </a:gridCol>
                <a:gridCol w="407987">
                  <a:extLst>
                    <a:ext uri="{9D8B030D-6E8A-4147-A177-3AD203B41FA5}">
                      <a16:colId xmlns:a16="http://schemas.microsoft.com/office/drawing/2014/main" val="20002"/>
                    </a:ext>
                  </a:extLst>
                </a:gridCol>
              </a:tblGrid>
              <a:tr h="328613">
                <a:tc rowSpan="3">
                  <a:txBody>
                    <a:bodyPr/>
                    <a:lstStyle/>
                    <a:p>
                      <a:pPr marL="0" marR="0" lvl="0" indent="0" algn="ctr" defTabSz="914400" rtl="0" eaLnBrk="1" fontAlgn="base" latinLnBrk="0" hangingPunct="1">
                        <a:lnSpc>
                          <a:spcPct val="100000"/>
                        </a:lnSpc>
                        <a:spcBef>
                          <a:spcPct val="10000"/>
                        </a:spcBef>
                        <a:spcAft>
                          <a:spcPct val="10000"/>
                        </a:spcAft>
                        <a:buClrTx/>
                        <a:buSzTx/>
                        <a:buFontTx/>
                        <a:buNone/>
                        <a:tabLst/>
                      </a:pPr>
                      <a:r>
                        <a:rPr kumimoji="0" lang="en-US" sz="1400" b="1" i="0" u="none" strike="noStrike" cap="none" normalizeH="0" baseline="0" dirty="0">
                          <a:ln>
                            <a:noFill/>
                          </a:ln>
                          <a:solidFill>
                            <a:srgbClr val="00517D"/>
                          </a:solidFill>
                          <a:effectLst/>
                          <a:latin typeface="Arial" panose="020B0604020202020204" pitchFamily="34" charset="0"/>
                          <a:cs typeface="Arial" panose="020B0604020202020204" pitchFamily="34" charset="0"/>
                        </a:rPr>
                        <a:t>MM</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10000"/>
                        </a:spcBef>
                        <a:spcAft>
                          <a:spcPct val="10000"/>
                        </a:spcAft>
                        <a:buClrTx/>
                        <a:buSzTx/>
                        <a:buFontTx/>
                        <a:buNone/>
                        <a:tabLst/>
                      </a:pPr>
                      <a:r>
                        <a:rPr kumimoji="0" lang="en-US" sz="1400" b="1" i="0" u="none" strike="noStrike" cap="none" normalizeH="0" baseline="0" dirty="0">
                          <a:ln>
                            <a:noFill/>
                          </a:ln>
                          <a:solidFill>
                            <a:srgbClr val="00517D"/>
                          </a:solidFill>
                          <a:effectLst/>
                          <a:latin typeface="Arial" panose="020B0604020202020204" pitchFamily="34" charset="0"/>
                          <a:cs typeface="Arial" panose="020B0604020202020204" pitchFamily="34" charset="0"/>
                        </a:rPr>
                        <a:t>REL</a:t>
                      </a:r>
                      <a:r>
                        <a:rPr kumimoji="0" lang="en-US" sz="1400" b="0" i="0" u="none" strike="noStrike" cap="none" normalizeH="0" baseline="0" dirty="0">
                          <a:ln>
                            <a:noFill/>
                          </a:ln>
                          <a:solidFill>
                            <a:srgbClr val="00517D"/>
                          </a:solidFill>
                          <a:effectLst/>
                          <a:latin typeface="Arial" panose="020B0604020202020204" pitchFamily="34" charset="0"/>
                          <a:cs typeface="Arial" panose="020B0604020202020204" pitchFamily="34" charset="0"/>
                        </a:rPr>
                        <a:t>  (Reliability)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10000"/>
                        </a:spcBef>
                        <a:spcAft>
                          <a:spcPct val="10000"/>
                        </a:spcAft>
                        <a:buClrTx/>
                        <a:buSzTx/>
                        <a:buFontTx/>
                        <a:buNone/>
                        <a:tabLst/>
                        <a:defRPr/>
                      </a:pPr>
                      <a:r>
                        <a:rPr kumimoji="0" lang="en-US" sz="1800" b="0" i="0" u="none" strike="noStrike" cap="none" normalizeH="0" baseline="0" dirty="0">
                          <a:ln>
                            <a:noFill/>
                          </a:ln>
                          <a:solidFill>
                            <a:srgbClr val="FF0000"/>
                          </a:solidFill>
                          <a:effectLst/>
                          <a:latin typeface="Arial" panose="020B0604020202020204" pitchFamily="34" charset="0"/>
                          <a:cs typeface="Arial" panose="020B0604020202020204" pitchFamily="34" charset="0"/>
                        </a:rPr>
                        <a:t>x</a:t>
                      </a:r>
                    </a:p>
                    <a:p>
                      <a:pPr marL="0" marR="0" lvl="0" indent="0" algn="l" defTabSz="914400" rtl="0" eaLnBrk="1" fontAlgn="base" latinLnBrk="0" hangingPunct="1">
                        <a:lnSpc>
                          <a:spcPct val="100000"/>
                        </a:lnSpc>
                        <a:spcBef>
                          <a:spcPct val="10000"/>
                        </a:spcBef>
                        <a:spcAft>
                          <a:spcPct val="10000"/>
                        </a:spcAft>
                        <a:buClrTx/>
                        <a:buSzTx/>
                        <a:buFontTx/>
                        <a:buNone/>
                        <a:tabLst/>
                      </a:pPr>
                      <a:endParaRPr kumimoji="0" lang="en-US" sz="1800" b="0" i="0" u="none" strike="noStrike" cap="none" normalizeH="0" baseline="0" dirty="0">
                        <a:ln>
                          <a:noFill/>
                        </a:ln>
                        <a:solidFill>
                          <a:srgbClr val="00517D"/>
                        </a:solidFill>
                        <a:effectLst/>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100000"/>
                        </a:lnSpc>
                        <a:spcBef>
                          <a:spcPct val="10000"/>
                        </a:spcBef>
                        <a:spcAft>
                          <a:spcPct val="10000"/>
                        </a:spcAft>
                        <a:buClrTx/>
                        <a:buSzTx/>
                        <a:buFontTx/>
                        <a:buNone/>
                        <a:tabLst/>
                        <a:defRPr/>
                      </a:pPr>
                      <a:endParaRPr kumimoji="0" lang="en-US" sz="1800" b="0" i="0" u="none" strike="noStrike" cap="none" normalizeH="0" baseline="0" dirty="0">
                        <a:ln>
                          <a:noFill/>
                        </a:ln>
                        <a:solidFill>
                          <a:srgbClr val="FF0000"/>
                        </a:solidFill>
                        <a:effectLst/>
                        <a:latin typeface="Arial" panose="020B0604020202020204" pitchFamily="34" charset="0"/>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25780">
                <a:tc vMerge="1">
                  <a:txBody>
                    <a:bodyPr/>
                    <a:lstStyle/>
                    <a:p>
                      <a:endParaRPr lang="en-US"/>
                    </a:p>
                  </a:txBody>
                  <a:tcPr/>
                </a:tc>
                <a:tc>
                  <a:txBody>
                    <a:bodyPr/>
                    <a:lstStyle/>
                    <a:p>
                      <a:pPr marL="0" marR="0" lvl="0" indent="0" algn="l" defTabSz="914400" rtl="0" eaLnBrk="1" fontAlgn="base" latinLnBrk="0" hangingPunct="1">
                        <a:lnSpc>
                          <a:spcPct val="100000"/>
                        </a:lnSpc>
                        <a:spcBef>
                          <a:spcPct val="10000"/>
                        </a:spcBef>
                        <a:spcAft>
                          <a:spcPct val="10000"/>
                        </a:spcAft>
                        <a:buClrTx/>
                        <a:buSzTx/>
                        <a:buFontTx/>
                        <a:buNone/>
                        <a:tabLst/>
                      </a:pPr>
                      <a:r>
                        <a:rPr kumimoji="0" lang="en-US" sz="1400" b="1" i="0" u="none" strike="noStrike" cap="none" normalizeH="0" baseline="0" dirty="0">
                          <a:ln>
                            <a:noFill/>
                          </a:ln>
                          <a:solidFill>
                            <a:srgbClr val="00517D"/>
                          </a:solidFill>
                          <a:effectLst/>
                          <a:latin typeface="Arial" panose="020B0604020202020204" pitchFamily="34" charset="0"/>
                          <a:cs typeface="Arial" panose="020B0604020202020204" pitchFamily="34" charset="0"/>
                        </a:rPr>
                        <a:t>IR</a:t>
                      </a:r>
                      <a:r>
                        <a:rPr kumimoji="0" lang="en-US" sz="1400" b="0" i="0" u="none" strike="noStrike" cap="none" normalizeH="0" baseline="0" dirty="0">
                          <a:ln>
                            <a:noFill/>
                          </a:ln>
                          <a:solidFill>
                            <a:srgbClr val="00517D"/>
                          </a:solidFill>
                          <a:effectLst/>
                          <a:latin typeface="Arial" panose="020B0604020202020204" pitchFamily="34" charset="0"/>
                          <a:cs typeface="Arial" panose="020B0604020202020204" pitchFamily="34" charset="0"/>
                        </a:rPr>
                        <a:t>    (Infrastructure Renewal)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10000"/>
                        </a:spcBef>
                        <a:spcAft>
                          <a:spcPct val="10000"/>
                        </a:spcAft>
                        <a:buClrTx/>
                        <a:buSzTx/>
                        <a:buFontTx/>
                        <a:buNone/>
                        <a:tabLst/>
                      </a:pPr>
                      <a:endParaRPr kumimoji="0" lang="en-US" sz="1400" b="0" i="0" u="none" strike="noStrike" cap="none" normalizeH="0" baseline="0" dirty="0">
                        <a:ln>
                          <a:noFill/>
                        </a:ln>
                        <a:solidFill>
                          <a:srgbClr val="00517D"/>
                        </a:solidFill>
                        <a:effectLst/>
                        <a:latin typeface="Arial" panose="020B0604020202020204" pitchFamily="34" charset="0"/>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28613">
                <a:tc vMerge="1">
                  <a:txBody>
                    <a:bodyPr/>
                    <a:lstStyle/>
                    <a:p>
                      <a:endParaRPr lang="en-US"/>
                    </a:p>
                  </a:txBody>
                  <a:tcPr/>
                </a:tc>
                <a:tc>
                  <a:txBody>
                    <a:bodyPr/>
                    <a:lstStyle/>
                    <a:p>
                      <a:pPr marL="0" marR="0" lvl="0" indent="0" algn="l" defTabSz="914400" rtl="0" eaLnBrk="1" fontAlgn="base" latinLnBrk="0" hangingPunct="1">
                        <a:lnSpc>
                          <a:spcPct val="100000"/>
                        </a:lnSpc>
                        <a:spcBef>
                          <a:spcPct val="10000"/>
                        </a:spcBef>
                        <a:spcAft>
                          <a:spcPct val="10000"/>
                        </a:spcAft>
                        <a:buClrTx/>
                        <a:buSzTx/>
                        <a:buFontTx/>
                        <a:buNone/>
                        <a:tabLst/>
                      </a:pPr>
                      <a:r>
                        <a:rPr kumimoji="0" lang="en-US" sz="1400" b="1" i="0" u="none" strike="noStrike" cap="none" normalizeH="0" baseline="0" dirty="0">
                          <a:ln>
                            <a:noFill/>
                          </a:ln>
                          <a:solidFill>
                            <a:srgbClr val="00517D"/>
                          </a:solidFill>
                          <a:effectLst/>
                          <a:latin typeface="Arial" panose="020B0604020202020204" pitchFamily="34" charset="0"/>
                          <a:cs typeface="Arial" panose="020B0604020202020204" pitchFamily="34" charset="0"/>
                        </a:rPr>
                        <a:t>MR</a:t>
                      </a:r>
                      <a:r>
                        <a:rPr kumimoji="0" lang="en-US" sz="1400" b="0" i="0" u="none" strike="noStrike" cap="none" normalizeH="0" baseline="0" dirty="0">
                          <a:ln>
                            <a:noFill/>
                          </a:ln>
                          <a:solidFill>
                            <a:srgbClr val="00517D"/>
                          </a:solidFill>
                          <a:effectLst/>
                          <a:latin typeface="Arial" panose="020B0604020202020204" pitchFamily="34" charset="0"/>
                          <a:cs typeface="Arial" panose="020B0604020202020204" pitchFamily="34" charset="0"/>
                        </a:rPr>
                        <a:t>  (Margin Recovery)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10000"/>
                        </a:spcBef>
                        <a:spcAft>
                          <a:spcPct val="10000"/>
                        </a:spcAft>
                        <a:buClrTx/>
                        <a:buSzTx/>
                        <a:buFontTx/>
                        <a:buNone/>
                        <a:tabLst/>
                      </a:pPr>
                      <a:endParaRPr kumimoji="0" lang="en-US" sz="1400" b="1" i="0" u="none" strike="noStrike" cap="none" normalizeH="0" baseline="0" dirty="0">
                        <a:ln>
                          <a:noFill/>
                        </a:ln>
                        <a:solidFill>
                          <a:srgbClr val="FF0000"/>
                        </a:solidFill>
                        <a:effectLst/>
                        <a:latin typeface="Arial" panose="020B0604020202020204" pitchFamily="34" charset="0"/>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28613">
                <a:tc>
                  <a:txBody>
                    <a:bodyPr/>
                    <a:lstStyle/>
                    <a:p>
                      <a:pPr marL="0" marR="0" lvl="0" indent="0" algn="ctr" defTabSz="914400" rtl="0" eaLnBrk="1" fontAlgn="base" latinLnBrk="0" hangingPunct="1">
                        <a:lnSpc>
                          <a:spcPct val="100000"/>
                        </a:lnSpc>
                        <a:spcBef>
                          <a:spcPct val="10000"/>
                        </a:spcBef>
                        <a:spcAft>
                          <a:spcPct val="10000"/>
                        </a:spcAft>
                        <a:buClrTx/>
                        <a:buSzTx/>
                        <a:buFontTx/>
                        <a:buNone/>
                        <a:tabLst/>
                      </a:pPr>
                      <a:r>
                        <a:rPr kumimoji="0" lang="en-US" sz="1400" b="1" i="0" u="none" strike="noStrike" cap="none" normalizeH="0" baseline="0" dirty="0">
                          <a:ln>
                            <a:noFill/>
                          </a:ln>
                          <a:solidFill>
                            <a:srgbClr val="00517D"/>
                          </a:solidFill>
                          <a:effectLst/>
                          <a:latin typeface="Arial" panose="020B0604020202020204" pitchFamily="34" charset="0"/>
                          <a:cs typeface="Arial" panose="020B0604020202020204" pitchFamily="34" charset="0"/>
                        </a:rPr>
                        <a:t>GR</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10000"/>
                        </a:spcBef>
                        <a:spcAft>
                          <a:spcPct val="10000"/>
                        </a:spcAft>
                        <a:buClrTx/>
                        <a:buSzTx/>
                        <a:buFontTx/>
                        <a:buNone/>
                        <a:tabLst/>
                      </a:pPr>
                      <a:r>
                        <a:rPr kumimoji="0" lang="en-US" sz="1400" b="1" i="0" u="none" strike="noStrike" cap="none" normalizeH="0" baseline="0" dirty="0">
                          <a:ln>
                            <a:noFill/>
                          </a:ln>
                          <a:solidFill>
                            <a:srgbClr val="00517D"/>
                          </a:solidFill>
                          <a:effectLst/>
                          <a:latin typeface="Arial" panose="020B0604020202020204" pitchFamily="34" charset="0"/>
                          <a:cs typeface="Arial" panose="020B0604020202020204" pitchFamily="34" charset="0"/>
                        </a:rPr>
                        <a:t>G</a:t>
                      </a:r>
                      <a:r>
                        <a:rPr kumimoji="0" lang="en-US" sz="1400" b="0" i="0" u="none" strike="noStrike" cap="none" normalizeH="0" baseline="0" dirty="0">
                          <a:ln>
                            <a:noFill/>
                          </a:ln>
                          <a:solidFill>
                            <a:srgbClr val="00517D"/>
                          </a:solidFill>
                          <a:effectLst/>
                          <a:latin typeface="Arial" panose="020B0604020202020204" pitchFamily="34" charset="0"/>
                          <a:cs typeface="Arial" panose="020B0604020202020204" pitchFamily="34" charset="0"/>
                        </a:rPr>
                        <a:t>     (Growth)</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10000"/>
                        </a:spcBef>
                        <a:spcAft>
                          <a:spcPct val="10000"/>
                        </a:spcAft>
                        <a:buClrTx/>
                        <a:buSzTx/>
                        <a:buFontTx/>
                        <a:buNone/>
                        <a:tabLst/>
                      </a:pPr>
                      <a:endParaRPr kumimoji="0" lang="en-US" sz="1400" b="0" i="0" u="none" strike="noStrike" cap="none" normalizeH="0" baseline="0" dirty="0">
                        <a:ln>
                          <a:noFill/>
                        </a:ln>
                        <a:solidFill>
                          <a:srgbClr val="00517D"/>
                        </a:solidFill>
                        <a:effectLst/>
                        <a:latin typeface="Arial" panose="020B0604020202020204" pitchFamily="34" charset="0"/>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graphicFrame>
        <p:nvGraphicFramePr>
          <p:cNvPr id="6" name="Group 746">
            <a:extLst>
              <a:ext uri="{FF2B5EF4-FFF2-40B4-BE49-F238E27FC236}">
                <a16:creationId xmlns:a16="http://schemas.microsoft.com/office/drawing/2014/main" id="{C3ECE447-2D59-4361-B6DC-82824AC387C1}"/>
              </a:ext>
            </a:extLst>
          </p:cNvPr>
          <p:cNvGraphicFramePr>
            <a:graphicFrameLocks noGrp="1"/>
          </p:cNvGraphicFramePr>
          <p:nvPr>
            <p:extLst>
              <p:ext uri="{D42A27DB-BD31-4B8C-83A1-F6EECF244321}">
                <p14:modId xmlns:p14="http://schemas.microsoft.com/office/powerpoint/2010/main" val="266796400"/>
              </p:ext>
            </p:extLst>
          </p:nvPr>
        </p:nvGraphicFramePr>
        <p:xfrm>
          <a:off x="9156173" y="712382"/>
          <a:ext cx="2527827" cy="1539240"/>
        </p:xfrm>
        <a:graphic>
          <a:graphicData uri="http://schemas.openxmlformats.org/drawingml/2006/table">
            <a:tbl>
              <a:tblPr/>
              <a:tblGrid>
                <a:gridCol w="826545">
                  <a:extLst>
                    <a:ext uri="{9D8B030D-6E8A-4147-A177-3AD203B41FA5}">
                      <a16:colId xmlns:a16="http://schemas.microsoft.com/office/drawing/2014/main" val="20000"/>
                    </a:ext>
                  </a:extLst>
                </a:gridCol>
                <a:gridCol w="1701282">
                  <a:extLst>
                    <a:ext uri="{9D8B030D-6E8A-4147-A177-3AD203B41FA5}">
                      <a16:colId xmlns:a16="http://schemas.microsoft.com/office/drawing/2014/main" val="20001"/>
                    </a:ext>
                  </a:extLst>
                </a:gridCol>
              </a:tblGrid>
              <a:tr h="1539240">
                <a:tc>
                  <a:txBody>
                    <a:bodyPr/>
                    <a:lstStyle/>
                    <a:p>
                      <a:pPr marL="0" marR="0" lvl="0" indent="0" algn="ctr" defTabSz="914400" rtl="0" eaLnBrk="1" fontAlgn="base" latinLnBrk="0" hangingPunct="1">
                        <a:lnSpc>
                          <a:spcPct val="100000"/>
                        </a:lnSpc>
                        <a:spcBef>
                          <a:spcPct val="10000"/>
                        </a:spcBef>
                        <a:spcAft>
                          <a:spcPct val="10000"/>
                        </a:spcAft>
                        <a:buClrTx/>
                        <a:buSzTx/>
                        <a:buFontTx/>
                        <a:buNone/>
                        <a:tabLst/>
                      </a:pPr>
                      <a:r>
                        <a:rPr kumimoji="0" lang="en-US" sz="1400" b="0" i="0" u="none" strike="noStrike" cap="none" normalizeH="0" baseline="0" dirty="0">
                          <a:ln>
                            <a:noFill/>
                          </a:ln>
                          <a:solidFill>
                            <a:srgbClr val="00517D"/>
                          </a:solidFill>
                          <a:effectLst/>
                          <a:latin typeface="Arial" panose="020B0604020202020204" pitchFamily="34" charset="0"/>
                          <a:cs typeface="Arial" panose="020B0604020202020204" pitchFamily="34" charset="0"/>
                        </a:rPr>
                        <a:t>VIR</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10000"/>
                        </a:spcBef>
                        <a:spcAft>
                          <a:spcPct val="10000"/>
                        </a:spcAft>
                        <a:buClrTx/>
                        <a:buSzTx/>
                        <a:buFontTx/>
                        <a:buNone/>
                        <a:tabLst/>
                      </a:pPr>
                      <a:r>
                        <a:rPr kumimoji="0" lang="en-US" sz="1400" b="0" i="0" u="none" strike="noStrike" cap="none" normalizeH="0" baseline="0" dirty="0">
                          <a:ln>
                            <a:noFill/>
                          </a:ln>
                          <a:solidFill>
                            <a:srgbClr val="00517D"/>
                          </a:solidFill>
                          <a:effectLst/>
                          <a:latin typeface="Futura Medium" pitchFamily="2" charset="0"/>
                          <a:cs typeface="Times New Roman" charset="0"/>
                        </a:rPr>
                        <a:t>2.91</a:t>
                      </a:r>
                    </a:p>
                    <a:p>
                      <a:pPr marL="0" marR="0" lvl="0" indent="0" algn="ctr" defTabSz="914400" rtl="0" eaLnBrk="1" fontAlgn="base" latinLnBrk="0" hangingPunct="1">
                        <a:lnSpc>
                          <a:spcPct val="100000"/>
                        </a:lnSpc>
                        <a:spcBef>
                          <a:spcPct val="10000"/>
                        </a:spcBef>
                        <a:spcAft>
                          <a:spcPct val="10000"/>
                        </a:spcAft>
                        <a:buClrTx/>
                        <a:buSzTx/>
                        <a:buFontTx/>
                        <a:buNone/>
                        <a:tabLst/>
                      </a:pPr>
                      <a:endParaRPr kumimoji="0" lang="en-US" sz="1400" b="0" i="0" u="none" strike="noStrike" cap="none" normalizeH="0" baseline="0" dirty="0">
                        <a:ln>
                          <a:noFill/>
                        </a:ln>
                        <a:solidFill>
                          <a:srgbClr val="00517D"/>
                        </a:solidFill>
                        <a:effectLst/>
                        <a:latin typeface="Futura Medium" pitchFamily="2" charset="0"/>
                        <a:cs typeface="Times New Roman" charset="0"/>
                      </a:endParaRPr>
                    </a:p>
                    <a:p>
                      <a:pPr marL="0" marR="0" lvl="0" indent="0" algn="ctr" defTabSz="914400" rtl="0" eaLnBrk="1" fontAlgn="base" latinLnBrk="0" hangingPunct="1">
                        <a:lnSpc>
                          <a:spcPct val="100000"/>
                        </a:lnSpc>
                        <a:spcBef>
                          <a:spcPct val="10000"/>
                        </a:spcBef>
                        <a:spcAft>
                          <a:spcPct val="10000"/>
                        </a:spcAft>
                        <a:buClrTx/>
                        <a:buSzTx/>
                        <a:buFontTx/>
                        <a:buNone/>
                        <a:tabLst/>
                      </a:pPr>
                      <a:endParaRPr kumimoji="0" lang="en-US" sz="1400" b="0" i="0" u="none" strike="noStrike" cap="none" normalizeH="0" baseline="0" dirty="0">
                        <a:ln>
                          <a:noFill/>
                        </a:ln>
                        <a:solidFill>
                          <a:srgbClr val="00517D"/>
                        </a:solidFill>
                        <a:effectLst/>
                        <a:latin typeface="Futura Medium" pitchFamily="2" charset="0"/>
                        <a:cs typeface="Times New Roman"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graphicFrame>
        <p:nvGraphicFramePr>
          <p:cNvPr id="7" name="Group 757">
            <a:extLst>
              <a:ext uri="{FF2B5EF4-FFF2-40B4-BE49-F238E27FC236}">
                <a16:creationId xmlns:a16="http://schemas.microsoft.com/office/drawing/2014/main" id="{001DC7C2-1EDA-4658-856B-74E389C0A26D}"/>
              </a:ext>
            </a:extLst>
          </p:cNvPr>
          <p:cNvGraphicFramePr>
            <a:graphicFrameLocks noGrp="1"/>
          </p:cNvGraphicFramePr>
          <p:nvPr>
            <p:extLst>
              <p:ext uri="{D42A27DB-BD31-4B8C-83A1-F6EECF244321}">
                <p14:modId xmlns:p14="http://schemas.microsoft.com/office/powerpoint/2010/main" val="4263183824"/>
              </p:ext>
            </p:extLst>
          </p:nvPr>
        </p:nvGraphicFramePr>
        <p:xfrm>
          <a:off x="6068857" y="712382"/>
          <a:ext cx="2965028" cy="1535430"/>
        </p:xfrm>
        <a:graphic>
          <a:graphicData uri="http://schemas.openxmlformats.org/drawingml/2006/table">
            <a:tbl>
              <a:tblPr/>
              <a:tblGrid>
                <a:gridCol w="363828">
                  <a:extLst>
                    <a:ext uri="{9D8B030D-6E8A-4147-A177-3AD203B41FA5}">
                      <a16:colId xmlns:a16="http://schemas.microsoft.com/office/drawing/2014/main" val="20000"/>
                    </a:ext>
                  </a:extLst>
                </a:gridCol>
                <a:gridCol w="967375">
                  <a:extLst>
                    <a:ext uri="{9D8B030D-6E8A-4147-A177-3AD203B41FA5}">
                      <a16:colId xmlns:a16="http://schemas.microsoft.com/office/drawing/2014/main" val="20001"/>
                    </a:ext>
                  </a:extLst>
                </a:gridCol>
                <a:gridCol w="1633825">
                  <a:extLst>
                    <a:ext uri="{9D8B030D-6E8A-4147-A177-3AD203B41FA5}">
                      <a16:colId xmlns:a16="http://schemas.microsoft.com/office/drawing/2014/main" val="20002"/>
                    </a:ext>
                  </a:extLst>
                </a:gridCol>
              </a:tblGrid>
              <a:tr h="308610">
                <a:tc>
                  <a:txBody>
                    <a:bodyPr/>
                    <a:lstStyle/>
                    <a:p>
                      <a:pPr marL="0" marR="0" lvl="0" indent="0" algn="l" defTabSz="914400" rtl="0" eaLnBrk="1" fontAlgn="base" latinLnBrk="0" hangingPunct="1">
                        <a:lnSpc>
                          <a:spcPct val="100000"/>
                        </a:lnSpc>
                        <a:spcBef>
                          <a:spcPct val="10000"/>
                        </a:spcBef>
                        <a:spcAft>
                          <a:spcPct val="10000"/>
                        </a:spcAft>
                        <a:buClrTx/>
                        <a:buSzTx/>
                        <a:buFontTx/>
                        <a:buNone/>
                        <a:tabLst/>
                      </a:pPr>
                      <a:endParaRPr kumimoji="0" lang="en-US" sz="1400" b="0" i="0" u="none" strike="noStrike" cap="none" normalizeH="0" baseline="0" dirty="0">
                        <a:ln>
                          <a:noFill/>
                        </a:ln>
                        <a:solidFill>
                          <a:srgbClr val="00517D"/>
                        </a:solidFill>
                        <a:effectLst/>
                        <a:latin typeface="Futura Medium" pitchFamily="2" charset="0"/>
                        <a:cs typeface="Times New Roman" charset="0"/>
                      </a:endParaRPr>
                    </a:p>
                  </a:txBody>
                  <a:tcPr horzOverflow="overflow">
                    <a:lnL cap="flat">
                      <a:noFill/>
                    </a:lnL>
                    <a:lnR w="28575"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10000"/>
                        </a:spcBef>
                        <a:spcAft>
                          <a:spcPct val="10000"/>
                        </a:spcAft>
                        <a:buClrTx/>
                        <a:buSzTx/>
                        <a:buFontTx/>
                        <a:buNone/>
                        <a:tabLst/>
                      </a:pPr>
                      <a:r>
                        <a:rPr kumimoji="0" lang="en-US" sz="1400" b="0" i="0" u="none" strike="noStrike" cap="none" normalizeH="0" baseline="0" dirty="0">
                          <a:ln>
                            <a:noFill/>
                          </a:ln>
                          <a:solidFill>
                            <a:srgbClr val="F9493B"/>
                          </a:solidFill>
                          <a:effectLst/>
                          <a:latin typeface="Arial" panose="020B0604020202020204" pitchFamily="34" charset="0"/>
                          <a:cs typeface="Arial" panose="020B0604020202020204" pitchFamily="34" charset="0"/>
                        </a:rPr>
                        <a:t>Justification</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0"/>
                  </a:ext>
                </a:extLst>
              </a:tr>
              <a:tr h="308610">
                <a:tc rowSpan="4">
                  <a:txBody>
                    <a:bodyPr/>
                    <a:lstStyle/>
                    <a:p>
                      <a:pPr marL="0" marR="0" lvl="0" indent="0" algn="l" defTabSz="914400" rtl="0" eaLnBrk="1" fontAlgn="base" latinLnBrk="0" hangingPunct="1">
                        <a:lnSpc>
                          <a:spcPct val="100000"/>
                        </a:lnSpc>
                        <a:spcBef>
                          <a:spcPct val="10000"/>
                        </a:spcBef>
                        <a:spcAft>
                          <a:spcPct val="10000"/>
                        </a:spcAft>
                        <a:buClrTx/>
                        <a:buSzTx/>
                        <a:buFontTx/>
                        <a:buNone/>
                        <a:tabLst/>
                      </a:pPr>
                      <a:r>
                        <a:rPr kumimoji="0" lang="en-US" sz="1500" b="0" i="0" u="none" strike="noStrike" cap="none" normalizeH="0" baseline="0" dirty="0">
                          <a:ln>
                            <a:noFill/>
                          </a:ln>
                          <a:solidFill>
                            <a:srgbClr val="00517D"/>
                          </a:solidFill>
                          <a:effectLst/>
                          <a:latin typeface="Arial" panose="020B0604020202020204" pitchFamily="34" charset="0"/>
                          <a:cs typeface="Arial" panose="020B0604020202020204" pitchFamily="34" charset="0"/>
                        </a:rPr>
                        <a:t>R</a:t>
                      </a:r>
                    </a:p>
                    <a:p>
                      <a:pPr marL="0" marR="0" lvl="0" indent="0" algn="l" defTabSz="914400" rtl="0" eaLnBrk="1" fontAlgn="base" latinLnBrk="0" hangingPunct="1">
                        <a:lnSpc>
                          <a:spcPct val="100000"/>
                        </a:lnSpc>
                        <a:spcBef>
                          <a:spcPct val="10000"/>
                        </a:spcBef>
                        <a:spcAft>
                          <a:spcPct val="10000"/>
                        </a:spcAft>
                        <a:buClrTx/>
                        <a:buSzTx/>
                        <a:buFontTx/>
                        <a:buNone/>
                        <a:tabLst/>
                      </a:pPr>
                      <a:r>
                        <a:rPr kumimoji="0" lang="en-US" sz="1500" b="0" i="0" u="none" strike="noStrike" cap="none" normalizeH="0" baseline="0" dirty="0">
                          <a:ln>
                            <a:noFill/>
                          </a:ln>
                          <a:solidFill>
                            <a:srgbClr val="00517D"/>
                          </a:solidFill>
                          <a:effectLst/>
                          <a:latin typeface="Arial" panose="020B0604020202020204" pitchFamily="34" charset="0"/>
                          <a:cs typeface="Arial" panose="020B0604020202020204" pitchFamily="34" charset="0"/>
                        </a:rPr>
                        <a:t>A</a:t>
                      </a:r>
                    </a:p>
                    <a:p>
                      <a:pPr marL="0" marR="0" lvl="0" indent="0" algn="l" defTabSz="914400" rtl="0" eaLnBrk="1" fontAlgn="base" latinLnBrk="0" hangingPunct="1">
                        <a:lnSpc>
                          <a:spcPct val="100000"/>
                        </a:lnSpc>
                        <a:spcBef>
                          <a:spcPct val="10000"/>
                        </a:spcBef>
                        <a:spcAft>
                          <a:spcPct val="10000"/>
                        </a:spcAft>
                        <a:buClrTx/>
                        <a:buSzTx/>
                        <a:buFontTx/>
                        <a:buNone/>
                        <a:tabLst/>
                      </a:pPr>
                      <a:r>
                        <a:rPr kumimoji="0" lang="en-US" sz="1500" b="0" i="0" u="none" strike="noStrike" cap="none" normalizeH="0" baseline="0" dirty="0">
                          <a:ln>
                            <a:noFill/>
                          </a:ln>
                          <a:solidFill>
                            <a:srgbClr val="00517D"/>
                          </a:solidFill>
                          <a:effectLst/>
                          <a:latin typeface="Arial" panose="020B0604020202020204" pitchFamily="34" charset="0"/>
                          <a:cs typeface="Arial" panose="020B0604020202020204" pitchFamily="34" charset="0"/>
                        </a:rPr>
                        <a:t>M</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10000"/>
                        </a:spcBef>
                        <a:spcAft>
                          <a:spcPct val="10000"/>
                        </a:spcAft>
                        <a:buClrTx/>
                        <a:buSzTx/>
                        <a:buFontTx/>
                        <a:buNone/>
                        <a:tabLst/>
                      </a:pPr>
                      <a:endParaRPr kumimoji="0" lang="en-US" sz="1400" b="0" i="0" u="none" strike="noStrike" cap="none" normalizeH="0" baseline="0" dirty="0">
                        <a:ln>
                          <a:noFill/>
                        </a:ln>
                        <a:solidFill>
                          <a:srgbClr val="00517D"/>
                        </a:solidFill>
                        <a:effectLst/>
                        <a:latin typeface="Arial" panose="020B0604020202020204" pitchFamily="34" charset="0"/>
                        <a:cs typeface="Arial" panose="020B060402020202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10000"/>
                        </a:spcBef>
                        <a:spcAft>
                          <a:spcPct val="10000"/>
                        </a:spcAft>
                        <a:buClrTx/>
                        <a:buSzTx/>
                        <a:buFontTx/>
                        <a:buNone/>
                        <a:tabLst/>
                      </a:pPr>
                      <a:r>
                        <a:rPr kumimoji="0" lang="en-US" sz="1400" b="0" i="0" u="none" strike="noStrike" cap="none" normalizeH="0" baseline="0" dirty="0">
                          <a:ln>
                            <a:noFill/>
                          </a:ln>
                          <a:solidFill>
                            <a:srgbClr val="00517D"/>
                          </a:solidFill>
                          <a:effectLst/>
                          <a:latin typeface="Arial" panose="020B0604020202020204" pitchFamily="34" charset="0"/>
                          <a:cs typeface="Arial" panose="020B0604020202020204" pitchFamily="34" charset="0"/>
                        </a:rPr>
                        <a:t>Rating</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0">
                <a:tc vMerge="1">
                  <a:txBody>
                    <a:bodyPr/>
                    <a:lstStyle/>
                    <a:p>
                      <a:endParaRPr lang="en-US"/>
                    </a:p>
                  </a:txBody>
                  <a:tcPr/>
                </a:tc>
                <a:tc>
                  <a:txBody>
                    <a:bodyPr/>
                    <a:lstStyle/>
                    <a:p>
                      <a:pPr marL="0" marR="0" lvl="0" indent="0" algn="l" defTabSz="914400" rtl="0" eaLnBrk="1" fontAlgn="base" latinLnBrk="0" hangingPunct="1">
                        <a:lnSpc>
                          <a:spcPct val="100000"/>
                        </a:lnSpc>
                        <a:spcBef>
                          <a:spcPct val="10000"/>
                        </a:spcBef>
                        <a:spcAft>
                          <a:spcPct val="10000"/>
                        </a:spcAft>
                        <a:buClrTx/>
                        <a:buSzTx/>
                        <a:buFontTx/>
                        <a:buNone/>
                        <a:tabLst/>
                      </a:pPr>
                      <a:r>
                        <a:rPr kumimoji="0" lang="en-US" sz="1400" b="0" i="0" u="none" strike="noStrike" cap="none" normalizeH="0" baseline="0" dirty="0">
                          <a:ln>
                            <a:noFill/>
                          </a:ln>
                          <a:solidFill>
                            <a:srgbClr val="00517D"/>
                          </a:solidFill>
                          <a:effectLst/>
                          <a:latin typeface="Arial" panose="020B0604020202020204" pitchFamily="34" charset="0"/>
                          <a:cs typeface="Arial" panose="020B0604020202020204" pitchFamily="34" charset="0"/>
                        </a:rPr>
                        <a:t>R+5Y</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10000"/>
                        </a:spcBef>
                        <a:spcAft>
                          <a:spcPct val="10000"/>
                        </a:spcAft>
                        <a:buClrTx/>
                        <a:buSzTx/>
                        <a:buFontTx/>
                        <a:buNone/>
                        <a:tabLst/>
                      </a:pPr>
                      <a:endParaRPr kumimoji="0" lang="en-US" sz="1400" b="0" i="0" u="none" strike="noStrike" cap="none" normalizeH="0" baseline="0" dirty="0">
                        <a:ln>
                          <a:noFill/>
                        </a:ln>
                        <a:solidFill>
                          <a:srgbClr val="00517D"/>
                        </a:solidFill>
                        <a:effectLst/>
                        <a:latin typeface="Arial" panose="020B0604020202020204" pitchFamily="34" charset="0"/>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64418">
                <a:tc vMerge="1">
                  <a:txBody>
                    <a:bodyPr/>
                    <a:lstStyle/>
                    <a:p>
                      <a:endParaRPr lang="en-US"/>
                    </a:p>
                  </a:txBody>
                  <a:tcPr/>
                </a:tc>
                <a:tc>
                  <a:txBody>
                    <a:bodyPr/>
                    <a:lstStyle/>
                    <a:p>
                      <a:pPr marL="0" marR="0" lvl="0" indent="0" algn="l" defTabSz="914400" rtl="0" eaLnBrk="1" fontAlgn="base" latinLnBrk="0" hangingPunct="1">
                        <a:lnSpc>
                          <a:spcPct val="100000"/>
                        </a:lnSpc>
                        <a:spcBef>
                          <a:spcPct val="10000"/>
                        </a:spcBef>
                        <a:spcAft>
                          <a:spcPct val="10000"/>
                        </a:spcAft>
                        <a:buClrTx/>
                        <a:buSzTx/>
                        <a:buFontTx/>
                        <a:buNone/>
                        <a:tabLst/>
                      </a:pPr>
                      <a:r>
                        <a:rPr kumimoji="0" lang="en-US" sz="1400" b="0" i="0" u="none" strike="noStrike" cap="none" normalizeH="0" baseline="0" dirty="0">
                          <a:ln>
                            <a:noFill/>
                          </a:ln>
                          <a:solidFill>
                            <a:srgbClr val="00517D"/>
                          </a:solidFill>
                          <a:effectLst/>
                          <a:latin typeface="Arial" panose="020B0604020202020204" pitchFamily="34" charset="0"/>
                          <a:cs typeface="Arial" panose="020B0604020202020204" pitchFamily="34" charset="0"/>
                        </a:rPr>
                        <a:t>Yellow</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10000"/>
                        </a:spcBef>
                        <a:spcAft>
                          <a:spcPct val="10000"/>
                        </a:spcAft>
                        <a:buClrTx/>
                        <a:buSzTx/>
                        <a:buFontTx/>
                        <a:buNone/>
                        <a:tabLst/>
                      </a:pPr>
                      <a:r>
                        <a:rPr kumimoji="0" lang="en-US" sz="1400" b="0" i="0" u="none" strike="noStrike" cap="none" normalizeH="0" baseline="0" dirty="0">
                          <a:ln>
                            <a:noFill/>
                          </a:ln>
                          <a:solidFill>
                            <a:srgbClr val="00517D"/>
                          </a:solidFill>
                          <a:effectLst/>
                          <a:latin typeface="Arial" panose="020B0604020202020204" pitchFamily="34" charset="0"/>
                          <a:cs typeface="Arial" panose="020B0604020202020204" pitchFamily="34" charset="0"/>
                        </a:rPr>
                        <a:t>Asset (D3)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08610">
                <a:tc vMerge="1">
                  <a:txBody>
                    <a:bodyPr/>
                    <a:lstStyle/>
                    <a:p>
                      <a:endParaRPr lang="en-US"/>
                    </a:p>
                  </a:txBody>
                  <a:tcPr/>
                </a:tc>
                <a:tc>
                  <a:txBody>
                    <a:bodyPr/>
                    <a:lstStyle/>
                    <a:p>
                      <a:pPr marL="0" marR="0" lvl="0" indent="0" algn="l" defTabSz="914400" rtl="0" eaLnBrk="1" fontAlgn="base" latinLnBrk="0" hangingPunct="1">
                        <a:lnSpc>
                          <a:spcPct val="100000"/>
                        </a:lnSpc>
                        <a:spcBef>
                          <a:spcPct val="10000"/>
                        </a:spcBef>
                        <a:spcAft>
                          <a:spcPct val="10000"/>
                        </a:spcAft>
                        <a:buClrTx/>
                        <a:buSzTx/>
                        <a:buFontTx/>
                        <a:buNone/>
                        <a:tabLst/>
                      </a:pPr>
                      <a:r>
                        <a:rPr kumimoji="0" lang="en-US" sz="1400" b="0" i="0" u="none" strike="noStrike" cap="none" normalizeH="0" baseline="0">
                          <a:ln>
                            <a:noFill/>
                          </a:ln>
                          <a:solidFill>
                            <a:srgbClr val="00517D"/>
                          </a:solidFill>
                          <a:effectLst/>
                          <a:latin typeface="Arial" panose="020B0604020202020204" pitchFamily="34" charset="0"/>
                          <a:cs typeface="Arial" panose="020B0604020202020204" pitchFamily="34" charset="0"/>
                        </a:rPr>
                        <a:t>Blue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10000"/>
                        </a:spcBef>
                        <a:spcAft>
                          <a:spcPct val="10000"/>
                        </a:spcAft>
                        <a:buClrTx/>
                        <a:buSzTx/>
                        <a:buFontTx/>
                        <a:buNone/>
                        <a:tabLst/>
                      </a:pPr>
                      <a:endParaRPr kumimoji="0" lang="en-US" sz="1400" b="0" i="0" u="none" strike="noStrike" cap="none" normalizeH="0" baseline="0" dirty="0">
                        <a:ln>
                          <a:noFill/>
                        </a:ln>
                        <a:solidFill>
                          <a:srgbClr val="00517D"/>
                        </a:solidFill>
                        <a:effectLst/>
                        <a:latin typeface="Arial" panose="020B0604020202020204" pitchFamily="34" charset="0"/>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8" name="Text Box 761">
            <a:extLst>
              <a:ext uri="{FF2B5EF4-FFF2-40B4-BE49-F238E27FC236}">
                <a16:creationId xmlns:a16="http://schemas.microsoft.com/office/drawing/2014/main" id="{0F01AC02-D2D0-4B02-8385-38C2694F818B}"/>
              </a:ext>
            </a:extLst>
          </p:cNvPr>
          <p:cNvSpPr txBox="1">
            <a:spLocks noChangeArrowheads="1"/>
          </p:cNvSpPr>
          <p:nvPr/>
        </p:nvSpPr>
        <p:spPr bwMode="auto">
          <a:xfrm>
            <a:off x="885428" y="5014235"/>
            <a:ext cx="2933700" cy="276999"/>
          </a:xfrm>
          <a:prstGeom prst="rect">
            <a:avLst/>
          </a:prstGeom>
          <a:solidFill>
            <a:srgbClr val="FFFFCC"/>
          </a:solidFill>
          <a:ln w="12700">
            <a:solidFill>
              <a:schemeClr val="tx1"/>
            </a:solidFill>
            <a:miter lim="800000"/>
            <a:headEnd/>
            <a:tailEnd/>
          </a:ln>
        </p:spPr>
        <p:txBody>
          <a:bodyPr>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1200" b="0" i="0" u="none" strike="noStrike" kern="1200" cap="none" spc="0" normalizeH="0" baseline="0" noProof="0" dirty="0">
                <a:ln>
                  <a:noFill/>
                </a:ln>
                <a:solidFill>
                  <a:srgbClr val="595959"/>
                </a:solidFill>
                <a:effectLst/>
                <a:uLnTx/>
                <a:uFillTx/>
                <a:latin typeface="Arial" panose="020B0604020202020204" pitchFamily="34" charset="0"/>
                <a:ea typeface="+mn-ea"/>
                <a:cs typeface="Arial" panose="020B0604020202020204" pitchFamily="34" charset="0"/>
              </a:rPr>
              <a:t>Mark with </a:t>
            </a:r>
            <a:r>
              <a:rPr kumimoji="0" 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X</a:t>
            </a:r>
            <a:r>
              <a:rPr kumimoji="0" lang="en-US" sz="1200" b="0" i="0" u="none" strike="noStrike" kern="1200" cap="none" spc="0" normalizeH="0" baseline="0" noProof="0" dirty="0">
                <a:ln>
                  <a:noFill/>
                </a:ln>
                <a:solidFill>
                  <a:srgbClr val="595959"/>
                </a:solidFill>
                <a:effectLst/>
                <a:uLnTx/>
                <a:uFillTx/>
                <a:latin typeface="Arial" panose="020B0604020202020204" pitchFamily="34" charset="0"/>
                <a:ea typeface="+mn-ea"/>
                <a:cs typeface="Arial" panose="020B0604020202020204" pitchFamily="34" charset="0"/>
              </a:rPr>
              <a:t> where applicable</a:t>
            </a:r>
          </a:p>
        </p:txBody>
      </p:sp>
      <p:sp>
        <p:nvSpPr>
          <p:cNvPr id="10" name="Text Box 761">
            <a:extLst>
              <a:ext uri="{FF2B5EF4-FFF2-40B4-BE49-F238E27FC236}">
                <a16:creationId xmlns:a16="http://schemas.microsoft.com/office/drawing/2014/main" id="{ECD4D498-897D-4F64-AF36-A5C7936C0D5D}"/>
              </a:ext>
            </a:extLst>
          </p:cNvPr>
          <p:cNvSpPr txBox="1">
            <a:spLocks noChangeArrowheads="1"/>
          </p:cNvSpPr>
          <p:nvPr/>
        </p:nvSpPr>
        <p:spPr bwMode="auto">
          <a:xfrm>
            <a:off x="885428" y="5361204"/>
            <a:ext cx="4000500" cy="1107996"/>
          </a:xfrm>
          <a:prstGeom prst="rect">
            <a:avLst/>
          </a:prstGeom>
          <a:solidFill>
            <a:srgbClr val="FFFFCC"/>
          </a:solidFill>
          <a:ln w="12700">
            <a:solidFill>
              <a:schemeClr val="tx1"/>
            </a:solidFill>
            <a:miter lim="800000"/>
            <a:headEnd/>
            <a:tailEnd/>
          </a:ln>
        </p:spPr>
        <p:txBody>
          <a:bodyPr wrap="square">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1200" b="0" i="0" u="none" strike="noStrike" kern="1200" cap="none" spc="0" normalizeH="0" baseline="0" noProof="0" dirty="0">
                <a:ln>
                  <a:noFill/>
                </a:ln>
                <a:solidFill>
                  <a:srgbClr val="595959"/>
                </a:solidFill>
                <a:effectLst/>
                <a:uLnTx/>
                <a:uFillTx/>
                <a:latin typeface="Arial" panose="020B0604020202020204" pitchFamily="34" charset="0"/>
                <a:ea typeface="+mn-ea"/>
                <a:cs typeface="Arial" panose="020B0604020202020204" pitchFamily="34" charset="0"/>
              </a:rPr>
              <a:t>Key in the following score for VIR / MTA / RAM</a:t>
            </a:r>
            <a:endParaRPr kumimoji="0" 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1200" b="0" i="0" u="none" strike="noStrike" kern="1200" cap="none" spc="0" normalizeH="0" baseline="0" noProof="0" dirty="0">
                <a:ln>
                  <a:noFill/>
                </a:ln>
                <a:solidFill>
                  <a:srgbClr val="595959"/>
                </a:solidFill>
                <a:effectLst/>
                <a:uLnTx/>
                <a:uFillTx/>
                <a:latin typeface="Arial" panose="020B0604020202020204" pitchFamily="34" charset="0"/>
                <a:ea typeface="+mn-ea"/>
                <a:cs typeface="Arial" panose="020B0604020202020204" pitchFamily="34" charset="0"/>
              </a:rPr>
              <a:t>AIMM – MTA Scoring</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1200" b="0" i="0" u="none" strike="noStrike" kern="1200" cap="none" spc="0" normalizeH="0" baseline="0" noProof="0" dirty="0">
                <a:ln>
                  <a:noFill/>
                </a:ln>
                <a:solidFill>
                  <a:srgbClr val="595959"/>
                </a:solidFill>
                <a:effectLst/>
                <a:uLnTx/>
                <a:uFillTx/>
                <a:latin typeface="Arial" panose="020B0604020202020204" pitchFamily="34" charset="0"/>
                <a:ea typeface="+mn-ea"/>
                <a:cs typeface="Arial" panose="020B0604020202020204" pitchFamily="34" charset="0"/>
              </a:rPr>
              <a:t>AIMM – RAM Rating</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1200" b="0" i="0" u="none" strike="noStrike" kern="1200" cap="none" spc="0" normalizeH="0" baseline="0" noProof="0" dirty="0">
                <a:ln>
                  <a:noFill/>
                </a:ln>
                <a:solidFill>
                  <a:srgbClr val="595959"/>
                </a:solidFill>
                <a:effectLst/>
                <a:uLnTx/>
                <a:uFillTx/>
                <a:latin typeface="Arial" panose="020B0604020202020204" pitchFamily="34" charset="0"/>
                <a:ea typeface="+mn-ea"/>
                <a:cs typeface="Arial" panose="020B0604020202020204" pitchFamily="34" charset="0"/>
              </a:rPr>
              <a:t>GR &amp; MM – VIR</a:t>
            </a:r>
          </a:p>
        </p:txBody>
      </p:sp>
      <p:sp>
        <p:nvSpPr>
          <p:cNvPr id="11" name="Text Box 761">
            <a:extLst>
              <a:ext uri="{FF2B5EF4-FFF2-40B4-BE49-F238E27FC236}">
                <a16:creationId xmlns:a16="http://schemas.microsoft.com/office/drawing/2014/main" id="{0F80D3E3-C1FD-4ACF-8FBB-8123BBF5689D}"/>
              </a:ext>
            </a:extLst>
          </p:cNvPr>
          <p:cNvSpPr txBox="1">
            <a:spLocks noChangeArrowheads="1"/>
          </p:cNvSpPr>
          <p:nvPr/>
        </p:nvSpPr>
        <p:spPr bwMode="auto">
          <a:xfrm>
            <a:off x="6073184" y="4073711"/>
            <a:ext cx="5972628" cy="1323439"/>
          </a:xfrm>
          <a:prstGeom prst="rect">
            <a:avLst/>
          </a:prstGeom>
          <a:solidFill>
            <a:srgbClr val="FFFFCC"/>
          </a:solidFill>
          <a:ln w="12700">
            <a:solidFill>
              <a:srgbClr val="404040"/>
            </a:solidFill>
            <a:miter lim="800000"/>
            <a:headEnd/>
            <a:tailEnd/>
          </a:ln>
        </p:spPr>
        <p:txBody>
          <a:bodyPr wrap="square">
            <a:spAutoFit/>
          </a:bodyPr>
          <a:lstStyle/>
          <a:p>
            <a:pPr marL="0" marR="0" lvl="0" indent="0" algn="just" defTabSz="914400" rtl="0" eaLnBrk="1" fontAlgn="auto" latinLnBrk="0" hangingPunct="1">
              <a:lnSpc>
                <a:spcPct val="100000"/>
              </a:lnSpc>
              <a:spcBef>
                <a:spcPct val="50000"/>
              </a:spcBef>
              <a:spcAft>
                <a:spcPts val="0"/>
              </a:spcAft>
              <a:buClrTx/>
              <a:buSzTx/>
              <a:buFontTx/>
              <a:buNone/>
              <a:tabLst/>
              <a:defRPr/>
            </a:pPr>
            <a:r>
              <a:rPr kumimoji="0" lang="en-SG" sz="1000" b="0" i="0" u="none" strike="noStrike" kern="0" cap="none" spc="0" normalizeH="0" baseline="0" noProof="0" dirty="0">
                <a:ln>
                  <a:noFill/>
                </a:ln>
                <a:solidFill>
                  <a:srgbClr val="404040"/>
                </a:solidFill>
                <a:effectLst/>
                <a:uLnTx/>
                <a:uFillTx/>
                <a:latin typeface="Arial" panose="020B0604020202020204" pitchFamily="34" charset="0"/>
                <a:ea typeface="+mn-ea"/>
                <a:cs typeface="Arial" panose="020B0604020202020204" pitchFamily="34" charset="0"/>
              </a:rPr>
              <a:t>There is dead end header on the supply side of the HEX’s E7540A/B, E7539A/B cluster. These dead end lead to accumulation of debris over a period of time. Once the debris is agitated due to change in flows, et al, pieces of these debris can go into the HEX’s and get stuck at the inlet of the tubes causing tube damages/ leaks in worse case scenario. </a:t>
            </a:r>
          </a:p>
          <a:p>
            <a:pPr marL="0" marR="0" lvl="0" indent="0" algn="just" defTabSz="914400" rtl="0" eaLnBrk="1" fontAlgn="auto" latinLnBrk="0" hangingPunct="1">
              <a:lnSpc>
                <a:spcPct val="100000"/>
              </a:lnSpc>
              <a:spcBef>
                <a:spcPct val="50000"/>
              </a:spcBef>
              <a:spcAft>
                <a:spcPts val="0"/>
              </a:spcAft>
              <a:buClrTx/>
              <a:buSzTx/>
              <a:buFontTx/>
              <a:buNone/>
              <a:tabLst/>
              <a:defRPr/>
            </a:pPr>
            <a:r>
              <a:rPr kumimoji="0" lang="en-SG" sz="1000" b="0" i="0" u="none" strike="noStrike" kern="0" cap="none" spc="0" normalizeH="0" baseline="0" noProof="0" dirty="0">
                <a:ln>
                  <a:noFill/>
                </a:ln>
                <a:solidFill>
                  <a:srgbClr val="404040"/>
                </a:solidFill>
                <a:effectLst/>
                <a:uLnTx/>
                <a:uFillTx/>
                <a:latin typeface="Arial" panose="020B0604020202020204" pitchFamily="34" charset="0"/>
                <a:ea typeface="+mn-ea"/>
                <a:cs typeface="Arial" panose="020B0604020202020204" pitchFamily="34" charset="0"/>
              </a:rPr>
              <a:t>VIR is calculated based on estimated 2 weeks shutdown of CD4 due to unavailability of E7540A/B. Likelihood of debris entering causing failures has been taken as once in 20 years. </a:t>
            </a:r>
          </a:p>
          <a:p>
            <a:pPr marL="0" marR="0" lvl="0" indent="0" algn="just" defTabSz="914400" rtl="0" eaLnBrk="1" fontAlgn="auto" latinLnBrk="0" hangingPunct="1">
              <a:lnSpc>
                <a:spcPct val="100000"/>
              </a:lnSpc>
              <a:spcBef>
                <a:spcPct val="50000"/>
              </a:spcBef>
              <a:spcAft>
                <a:spcPts val="0"/>
              </a:spcAft>
              <a:buClrTx/>
              <a:buSzTx/>
              <a:buFontTx/>
              <a:buNone/>
              <a:tabLst/>
              <a:defRPr/>
            </a:pPr>
            <a:r>
              <a:rPr kumimoji="0" lang="en-SG" sz="1000" b="0" i="0" u="none" strike="noStrike" kern="0" cap="none" spc="0" normalizeH="0" baseline="0" noProof="0" dirty="0">
                <a:ln>
                  <a:noFill/>
                </a:ln>
                <a:solidFill>
                  <a:srgbClr val="404040"/>
                </a:solidFill>
                <a:effectLst/>
                <a:uLnTx/>
                <a:uFillTx/>
                <a:latin typeface="Arial" panose="020B0604020202020204" pitchFamily="34" charset="0"/>
                <a:ea typeface="+mn-ea"/>
                <a:cs typeface="Arial" panose="020B0604020202020204" pitchFamily="34" charset="0"/>
              </a:rPr>
              <a:t>As per ENS CD4 S/D impact is loss of 27.4 mil /month ~13.5mln for 2 weeks.</a:t>
            </a:r>
            <a:endParaRPr kumimoji="0" lang="en-SG" sz="1200" b="0" i="0" u="none" strike="noStrike" kern="0" cap="none" spc="0" normalizeH="0" baseline="0" noProof="0" dirty="0">
              <a:ln>
                <a:noFill/>
              </a:ln>
              <a:solidFill>
                <a:srgbClr val="404040"/>
              </a:solidFill>
              <a:effectLst/>
              <a:uLnTx/>
              <a:uFillTx/>
              <a:latin typeface="Arial" panose="020B0604020202020204" pitchFamily="34" charset="0"/>
              <a:ea typeface="+mn-ea"/>
              <a:cs typeface="Arial" panose="020B0604020202020204" pitchFamily="34" charset="0"/>
            </a:endParaRPr>
          </a:p>
        </p:txBody>
      </p:sp>
      <p:pic>
        <p:nvPicPr>
          <p:cNvPr id="3" name="Picture 2">
            <a:extLst>
              <a:ext uri="{FF2B5EF4-FFF2-40B4-BE49-F238E27FC236}">
                <a16:creationId xmlns:a16="http://schemas.microsoft.com/office/drawing/2014/main" id="{A65F6157-7245-409F-AE1E-1537E6A6BCCC}"/>
              </a:ext>
            </a:extLst>
          </p:cNvPr>
          <p:cNvPicPr>
            <a:picLocks noChangeAspect="1"/>
          </p:cNvPicPr>
          <p:nvPr/>
        </p:nvPicPr>
        <p:blipFill>
          <a:blip r:embed="rId3"/>
          <a:stretch>
            <a:fillRect/>
          </a:stretch>
        </p:blipFill>
        <p:spPr>
          <a:xfrm>
            <a:off x="6068857" y="3134708"/>
            <a:ext cx="6075313" cy="294292"/>
          </a:xfrm>
          <a:prstGeom prst="rect">
            <a:avLst/>
          </a:prstGeom>
        </p:spPr>
      </p:pic>
      <p:pic>
        <p:nvPicPr>
          <p:cNvPr id="13" name="Picture 12">
            <a:extLst>
              <a:ext uri="{FF2B5EF4-FFF2-40B4-BE49-F238E27FC236}">
                <a16:creationId xmlns:a16="http://schemas.microsoft.com/office/drawing/2014/main" id="{3F89AA7A-BE3D-4CA0-9535-A60D7AF81C1C}"/>
              </a:ext>
            </a:extLst>
          </p:cNvPr>
          <p:cNvPicPr>
            <a:picLocks noChangeAspect="1"/>
          </p:cNvPicPr>
          <p:nvPr/>
        </p:nvPicPr>
        <p:blipFill>
          <a:blip r:embed="rId4"/>
          <a:stretch>
            <a:fillRect/>
          </a:stretch>
        </p:blipFill>
        <p:spPr>
          <a:xfrm>
            <a:off x="6068857" y="3429000"/>
            <a:ext cx="6070988" cy="390767"/>
          </a:xfrm>
          <a:prstGeom prst="rect">
            <a:avLst/>
          </a:prstGeom>
        </p:spPr>
      </p:pic>
    </p:spTree>
    <p:extLst>
      <p:ext uri="{BB962C8B-B14F-4D97-AF65-F5344CB8AC3E}">
        <p14:creationId xmlns:p14="http://schemas.microsoft.com/office/powerpoint/2010/main" val="3235485407"/>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4988" y="255589"/>
            <a:ext cx="8634412" cy="423859"/>
          </a:xfrm>
        </p:spPr>
        <p:txBody>
          <a:bodyPr/>
          <a:lstStyle/>
          <a:p>
            <a:r>
              <a:rPr lang="en-US" b="1" dirty="0">
                <a:latin typeface="Arial" panose="020B0604020202020204" pitchFamily="34" charset="0"/>
                <a:cs typeface="Arial" panose="020B0604020202020204" pitchFamily="34" charset="0"/>
              </a:rPr>
              <a:t>Change in cost</a:t>
            </a:r>
          </a:p>
        </p:txBody>
      </p:sp>
      <p:sp>
        <p:nvSpPr>
          <p:cNvPr id="3" name="Content Placeholder 2"/>
          <p:cNvSpPr>
            <a:spLocks noGrp="1"/>
          </p:cNvSpPr>
          <p:nvPr>
            <p:ph idx="1"/>
          </p:nvPr>
        </p:nvSpPr>
        <p:spPr>
          <a:xfrm>
            <a:off x="1804988" y="679448"/>
            <a:ext cx="8863012" cy="6178553"/>
          </a:xfrm>
        </p:spPr>
        <p:txBody>
          <a:bodyPr/>
          <a:lstStyle/>
          <a:p>
            <a:pPr>
              <a:lnSpc>
                <a:spcPct val="150000"/>
              </a:lnSpc>
              <a:buFont typeface="Wingdings" panose="05000000000000000000" pitchFamily="2" charset="2"/>
              <a:buChar char="Ø"/>
            </a:pPr>
            <a:r>
              <a:rPr lang="en-US" b="1" dirty="0">
                <a:solidFill>
                  <a:srgbClr val="020202"/>
                </a:solidFill>
                <a:latin typeface="Arial" panose="020B0604020202020204" pitchFamily="34" charset="0"/>
                <a:cs typeface="Arial" panose="020B0604020202020204" pitchFamily="34" charset="0"/>
              </a:rPr>
              <a:t>CAC</a:t>
            </a:r>
            <a:r>
              <a:rPr lang="en-US" dirty="0">
                <a:solidFill>
                  <a:srgbClr val="020202"/>
                </a:solidFill>
                <a:latin typeface="Arial" panose="020B0604020202020204" pitchFamily="34" charset="0"/>
                <a:cs typeface="Arial" panose="020B0604020202020204" pitchFamily="34" charset="0"/>
              </a:rPr>
              <a:t> @ End Select +/-30%	            		USD $1,670K</a:t>
            </a:r>
          </a:p>
          <a:p>
            <a:pPr marL="0" indent="0">
              <a:lnSpc>
                <a:spcPct val="100000"/>
              </a:lnSpc>
              <a:buNone/>
            </a:pPr>
            <a:r>
              <a:rPr lang="en-US" dirty="0">
                <a:solidFill>
                  <a:srgbClr val="020202"/>
                </a:solidFill>
                <a:latin typeface="Arial" panose="020B0604020202020204" pitchFamily="34" charset="0"/>
                <a:cs typeface="Arial" panose="020B0604020202020204" pitchFamily="34" charset="0"/>
              </a:rPr>
              <a:t>   ------------------------------------------------------------------------------------------</a:t>
            </a:r>
          </a:p>
          <a:p>
            <a:pPr>
              <a:lnSpc>
                <a:spcPct val="100000"/>
              </a:lnSpc>
              <a:buFont typeface="Wingdings" panose="05000000000000000000" pitchFamily="2" charset="2"/>
              <a:buChar char="Ø"/>
            </a:pPr>
            <a:r>
              <a:rPr lang="en-US" b="1" dirty="0">
                <a:solidFill>
                  <a:srgbClr val="020202"/>
                </a:solidFill>
                <a:latin typeface="Arial" panose="020B0604020202020204" pitchFamily="34" charset="0"/>
                <a:cs typeface="Arial" panose="020B0604020202020204" pitchFamily="34" charset="0"/>
              </a:rPr>
              <a:t>PAC</a:t>
            </a:r>
            <a:r>
              <a:rPr lang="en-US" dirty="0">
                <a:solidFill>
                  <a:srgbClr val="020202"/>
                </a:solidFill>
                <a:latin typeface="Arial" panose="020B0604020202020204" pitchFamily="34" charset="0"/>
                <a:cs typeface="Arial" panose="020B0604020202020204" pitchFamily="34" charset="0"/>
              </a:rPr>
              <a:t> @ End Define +/-10%			</a:t>
            </a:r>
            <a:r>
              <a:rPr lang="en-US" b="1" dirty="0">
                <a:solidFill>
                  <a:srgbClr val="020202"/>
                </a:solidFill>
                <a:latin typeface="Arial" panose="020B0604020202020204" pitchFamily="34" charset="0"/>
                <a:cs typeface="Arial" panose="020B0604020202020204" pitchFamily="34" charset="0"/>
              </a:rPr>
              <a:t>USD $813K</a:t>
            </a:r>
            <a:r>
              <a:rPr lang="en-US" dirty="0">
                <a:solidFill>
                  <a:srgbClr val="020202"/>
                </a:solidFill>
                <a:latin typeface="Arial" panose="020B0604020202020204" pitchFamily="34" charset="0"/>
                <a:cs typeface="Arial" panose="020B0604020202020204" pitchFamily="34" charset="0"/>
              </a:rPr>
              <a:t>                </a:t>
            </a:r>
          </a:p>
          <a:p>
            <a:pPr marL="0" indent="0">
              <a:lnSpc>
                <a:spcPct val="100000"/>
              </a:lnSpc>
              <a:buNone/>
            </a:pPr>
            <a:r>
              <a:rPr lang="en-US" dirty="0">
                <a:solidFill>
                  <a:srgbClr val="020202"/>
                </a:solidFill>
                <a:latin typeface="Arial" panose="020B0604020202020204" pitchFamily="34" charset="0"/>
                <a:cs typeface="Arial" panose="020B0604020202020204" pitchFamily="34" charset="0"/>
              </a:rPr>
              <a:t>   -----------------------------------------------------------------------------------------</a:t>
            </a:r>
          </a:p>
          <a:p>
            <a:pPr>
              <a:buFont typeface="Wingdings" panose="05000000000000000000" pitchFamily="2" charset="2"/>
              <a:buChar char="Ø"/>
            </a:pPr>
            <a:r>
              <a:rPr lang="en-US" b="1" dirty="0">
                <a:solidFill>
                  <a:srgbClr val="020202"/>
                </a:solidFill>
                <a:latin typeface="Arial" panose="020B0604020202020204" pitchFamily="34" charset="0"/>
                <a:cs typeface="Arial" panose="020B0604020202020204" pitchFamily="34" charset="0"/>
              </a:rPr>
              <a:t>Difference </a:t>
            </a:r>
            <a:r>
              <a:rPr lang="en-US" b="1" dirty="0">
                <a:solidFill>
                  <a:schemeClr val="accent6"/>
                </a:solidFill>
                <a:latin typeface="Arial" panose="020B0604020202020204" pitchFamily="34" charset="0"/>
                <a:cs typeface="Arial" panose="020B0604020202020204" pitchFamily="34" charset="0"/>
              </a:rPr>
              <a:t>(Decrease)</a:t>
            </a:r>
            <a:r>
              <a:rPr lang="en-US" b="1" dirty="0">
                <a:solidFill>
                  <a:srgbClr val="020202"/>
                </a:solidFill>
                <a:latin typeface="Arial" panose="020B0604020202020204" pitchFamily="34" charset="0"/>
                <a:cs typeface="Arial" panose="020B0604020202020204" pitchFamily="34" charset="0"/>
              </a:rPr>
              <a:t>			</a:t>
            </a:r>
            <a:r>
              <a:rPr lang="en-US" b="1" dirty="0">
                <a:solidFill>
                  <a:schemeClr val="accent6"/>
                </a:solidFill>
                <a:latin typeface="Arial" panose="020B0604020202020204" pitchFamily="34" charset="0"/>
                <a:cs typeface="Arial" panose="020B0604020202020204" pitchFamily="34" charset="0"/>
              </a:rPr>
              <a:t>USD $857K</a:t>
            </a:r>
            <a:r>
              <a:rPr lang="en-US" dirty="0">
                <a:solidFill>
                  <a:srgbClr val="020202"/>
                </a:solidFill>
                <a:latin typeface="Arial" panose="020B0604020202020204" pitchFamily="34" charset="0"/>
                <a:cs typeface="Arial" panose="020B0604020202020204" pitchFamily="34" charset="0"/>
              </a:rPr>
              <a:t>	    </a:t>
            </a:r>
          </a:p>
          <a:p>
            <a:pPr>
              <a:buFont typeface="Wingdings" panose="05000000000000000000" pitchFamily="2" charset="2"/>
              <a:buChar char="Ø"/>
            </a:pPr>
            <a:r>
              <a:rPr lang="en-US" dirty="0">
                <a:solidFill>
                  <a:srgbClr val="020202"/>
                </a:solidFill>
                <a:latin typeface="Arial" panose="020B0604020202020204" pitchFamily="34" charset="0"/>
                <a:cs typeface="Arial" panose="020B0604020202020204" pitchFamily="34" charset="0"/>
              </a:rPr>
              <a:t>Phasing out of scope to post BBTA 2023 as per alignment meeting with BLT on 21 Sep 22</a:t>
            </a:r>
          </a:p>
        </p:txBody>
      </p:sp>
      <p:sp>
        <p:nvSpPr>
          <p:cNvPr id="5" name="Slide Number Placeholder 4"/>
          <p:cNvSpPr>
            <a:spLocks noGrp="1"/>
          </p:cNvSpPr>
          <p:nvPr>
            <p:ph type="sldNum" sz="quarter" idx="11"/>
          </p:nvPr>
        </p:nvSpPr>
        <p:spPr/>
        <p:txBody>
          <a:bodyPr/>
          <a:lstStyle/>
          <a:p>
            <a:pPr defTabSz="914400" fontAlgn="base">
              <a:spcBef>
                <a:spcPct val="0"/>
              </a:spcBef>
              <a:spcAft>
                <a:spcPct val="0"/>
              </a:spcAft>
            </a:pPr>
            <a:fld id="{718B0319-ACC0-4C9D-BA3C-00AB8D0E953B}" type="slidenum">
              <a:rPr lang="en-US">
                <a:solidFill>
                  <a:srgbClr val="595959"/>
                </a:solidFill>
                <a:latin typeface="Futura Medium"/>
                <a:cs typeface="Arial" pitchFamily="34" charset="0"/>
              </a:rPr>
              <a:pPr defTabSz="914400" fontAlgn="base">
                <a:spcBef>
                  <a:spcPct val="0"/>
                </a:spcBef>
                <a:spcAft>
                  <a:spcPct val="0"/>
                </a:spcAft>
              </a:pPr>
              <a:t>7</a:t>
            </a:fld>
            <a:endParaRPr lang="en-US">
              <a:solidFill>
                <a:srgbClr val="595959"/>
              </a:solidFill>
              <a:latin typeface="Futura Medium"/>
              <a:cs typeface="Arial" pitchFamily="34" charset="0"/>
            </a:endParaRPr>
          </a:p>
        </p:txBody>
      </p:sp>
    </p:spTree>
    <p:extLst>
      <p:ext uri="{BB962C8B-B14F-4D97-AF65-F5344CB8AC3E}">
        <p14:creationId xmlns:p14="http://schemas.microsoft.com/office/powerpoint/2010/main" val="1265485374"/>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4988" y="255589"/>
            <a:ext cx="8634412" cy="423859"/>
          </a:xfrm>
        </p:spPr>
        <p:txBody>
          <a:bodyPr/>
          <a:lstStyle/>
          <a:p>
            <a:r>
              <a:rPr lang="en-US" b="1" dirty="0">
                <a:latin typeface="Arial" panose="020B0604020202020204" pitchFamily="34" charset="0"/>
                <a:cs typeface="Arial" panose="020B0604020202020204" pitchFamily="34" charset="0"/>
              </a:rPr>
              <a:t>Cost Estimate : USD $813K (+/-10%)</a:t>
            </a:r>
          </a:p>
        </p:txBody>
      </p:sp>
      <p:sp>
        <p:nvSpPr>
          <p:cNvPr id="3" name="Content Placeholder 2"/>
          <p:cNvSpPr>
            <a:spLocks noGrp="1"/>
          </p:cNvSpPr>
          <p:nvPr>
            <p:ph idx="1"/>
          </p:nvPr>
        </p:nvSpPr>
        <p:spPr>
          <a:xfrm>
            <a:off x="1973263" y="679447"/>
            <a:ext cx="8191500" cy="5786441"/>
          </a:xfrm>
        </p:spPr>
        <p:txBody>
          <a:bodyPr/>
          <a:lstStyle/>
          <a:p>
            <a:pPr marL="0" indent="0">
              <a:lnSpc>
                <a:spcPct val="150000"/>
              </a:lnSpc>
              <a:buNone/>
            </a:pPr>
            <a:r>
              <a:rPr lang="en-US" dirty="0">
                <a:solidFill>
                  <a:srgbClr val="020202"/>
                </a:solidFill>
                <a:latin typeface="Arial" panose="020B0604020202020204" pitchFamily="34" charset="0"/>
                <a:cs typeface="Arial" panose="020B0604020202020204" pitchFamily="34" charset="0"/>
              </a:rPr>
              <a:t>------------------------------------------------------------------------------------------</a:t>
            </a:r>
          </a:p>
          <a:p>
            <a:pPr>
              <a:lnSpc>
                <a:spcPct val="100000"/>
              </a:lnSpc>
              <a:buFont typeface="Wingdings" panose="05000000000000000000" pitchFamily="2" charset="2"/>
              <a:buChar char="Ø"/>
            </a:pPr>
            <a:r>
              <a:rPr lang="en-US" dirty="0">
                <a:solidFill>
                  <a:srgbClr val="020202"/>
                </a:solidFill>
                <a:latin typeface="Arial" panose="020B0604020202020204" pitchFamily="34" charset="0"/>
                <a:cs typeface="Arial" panose="020B0604020202020204" pitchFamily="34" charset="0"/>
              </a:rPr>
              <a:t>Pre-funding                                          USD $115K                   14%</a:t>
            </a:r>
          </a:p>
          <a:p>
            <a:pPr>
              <a:lnSpc>
                <a:spcPct val="100000"/>
              </a:lnSpc>
              <a:buFont typeface="Wingdings" panose="05000000000000000000" pitchFamily="2" charset="2"/>
              <a:buChar char="Ø"/>
            </a:pPr>
            <a:endParaRPr lang="en-US" dirty="0">
              <a:solidFill>
                <a:srgbClr val="020202"/>
              </a:solidFill>
              <a:latin typeface="Arial" panose="020B0604020202020204" pitchFamily="34" charset="0"/>
              <a:cs typeface="Arial" panose="020B0604020202020204" pitchFamily="34" charset="0"/>
            </a:endParaRPr>
          </a:p>
          <a:p>
            <a:pPr>
              <a:lnSpc>
                <a:spcPct val="100000"/>
              </a:lnSpc>
              <a:buFont typeface="Wingdings" panose="05000000000000000000" pitchFamily="2" charset="2"/>
              <a:buChar char="Ø"/>
            </a:pPr>
            <a:r>
              <a:rPr lang="en-US" dirty="0">
                <a:solidFill>
                  <a:srgbClr val="020202"/>
                </a:solidFill>
                <a:latin typeface="Arial" panose="020B0604020202020204" pitchFamily="34" charset="0"/>
                <a:cs typeface="Arial" panose="020B0604020202020204" pitchFamily="34" charset="0"/>
              </a:rPr>
              <a:t>Engineering		 		USD $48K	            6%</a:t>
            </a:r>
          </a:p>
          <a:p>
            <a:pPr>
              <a:lnSpc>
                <a:spcPct val="100000"/>
              </a:lnSpc>
              <a:buFont typeface="Wingdings" panose="05000000000000000000" pitchFamily="2" charset="2"/>
              <a:buChar char="Ø"/>
            </a:pPr>
            <a:endParaRPr lang="en-US" dirty="0">
              <a:solidFill>
                <a:srgbClr val="020202"/>
              </a:solidFill>
              <a:latin typeface="Arial" panose="020B0604020202020204" pitchFamily="34" charset="0"/>
              <a:cs typeface="Arial" panose="020B0604020202020204" pitchFamily="34" charset="0"/>
            </a:endParaRPr>
          </a:p>
          <a:p>
            <a:pPr>
              <a:lnSpc>
                <a:spcPct val="100000"/>
              </a:lnSpc>
              <a:buFont typeface="Wingdings" panose="05000000000000000000" pitchFamily="2" charset="2"/>
              <a:buChar char="Ø"/>
            </a:pPr>
            <a:r>
              <a:rPr lang="en-US" dirty="0">
                <a:solidFill>
                  <a:srgbClr val="020202"/>
                </a:solidFill>
                <a:latin typeface="Arial" panose="020B0604020202020204" pitchFamily="34" charset="0"/>
                <a:cs typeface="Arial" panose="020B0604020202020204" pitchFamily="34" charset="0"/>
              </a:rPr>
              <a:t>Procurement				USD $142K	            17%</a:t>
            </a:r>
          </a:p>
          <a:p>
            <a:pPr>
              <a:lnSpc>
                <a:spcPct val="100000"/>
              </a:lnSpc>
              <a:buFont typeface="Wingdings" panose="05000000000000000000" pitchFamily="2" charset="2"/>
              <a:buChar char="Ø"/>
            </a:pPr>
            <a:endParaRPr lang="en-US" dirty="0">
              <a:solidFill>
                <a:srgbClr val="020202"/>
              </a:solidFill>
              <a:latin typeface="Arial" panose="020B0604020202020204" pitchFamily="34" charset="0"/>
              <a:cs typeface="Arial" panose="020B0604020202020204" pitchFamily="34" charset="0"/>
            </a:endParaRPr>
          </a:p>
          <a:p>
            <a:pPr>
              <a:lnSpc>
                <a:spcPct val="100000"/>
              </a:lnSpc>
              <a:buFont typeface="Wingdings" panose="05000000000000000000" pitchFamily="2" charset="2"/>
              <a:buChar char="Ø"/>
            </a:pPr>
            <a:r>
              <a:rPr lang="en-US" dirty="0">
                <a:solidFill>
                  <a:srgbClr val="020202"/>
                </a:solidFill>
                <a:latin typeface="Arial" panose="020B0604020202020204" pitchFamily="34" charset="0"/>
                <a:cs typeface="Arial" panose="020B0604020202020204" pitchFamily="34" charset="0"/>
              </a:rPr>
              <a:t>Construction				USD $352K	            43%</a:t>
            </a:r>
          </a:p>
          <a:p>
            <a:pPr>
              <a:lnSpc>
                <a:spcPct val="100000"/>
              </a:lnSpc>
              <a:buFont typeface="Wingdings" panose="05000000000000000000" pitchFamily="2" charset="2"/>
              <a:buChar char="Ø"/>
            </a:pPr>
            <a:endParaRPr lang="en-US" dirty="0">
              <a:solidFill>
                <a:srgbClr val="020202"/>
              </a:solidFill>
              <a:latin typeface="Arial" panose="020B0604020202020204" pitchFamily="34" charset="0"/>
              <a:cs typeface="Arial" panose="020B0604020202020204" pitchFamily="34" charset="0"/>
            </a:endParaRPr>
          </a:p>
          <a:p>
            <a:pPr>
              <a:lnSpc>
                <a:spcPct val="100000"/>
              </a:lnSpc>
              <a:buFont typeface="Wingdings" panose="05000000000000000000" pitchFamily="2" charset="2"/>
              <a:buChar char="Ø"/>
            </a:pPr>
            <a:r>
              <a:rPr lang="en-US" dirty="0">
                <a:solidFill>
                  <a:srgbClr val="020202"/>
                </a:solidFill>
                <a:latin typeface="Arial" panose="020B0604020202020204" pitchFamily="34" charset="0"/>
                <a:cs typeface="Arial" panose="020B0604020202020204" pitchFamily="34" charset="0"/>
              </a:rPr>
              <a:t>Overhead 				USD $90K	            11%</a:t>
            </a:r>
          </a:p>
          <a:p>
            <a:pPr marL="0" indent="0">
              <a:lnSpc>
                <a:spcPct val="100000"/>
              </a:lnSpc>
              <a:spcAft>
                <a:spcPts val="0"/>
              </a:spcAft>
              <a:buNone/>
            </a:pPr>
            <a:endParaRPr lang="en-US" dirty="0">
              <a:solidFill>
                <a:srgbClr val="020202"/>
              </a:solidFill>
              <a:latin typeface="Arial" panose="020B0604020202020204" pitchFamily="34" charset="0"/>
              <a:cs typeface="Arial" panose="020B0604020202020204" pitchFamily="34" charset="0"/>
            </a:endParaRPr>
          </a:p>
          <a:p>
            <a:pPr>
              <a:lnSpc>
                <a:spcPct val="100000"/>
              </a:lnSpc>
              <a:buFont typeface="Wingdings" panose="05000000000000000000" pitchFamily="2" charset="2"/>
              <a:buChar char="Ø"/>
            </a:pPr>
            <a:r>
              <a:rPr lang="en-US" dirty="0">
                <a:solidFill>
                  <a:srgbClr val="020202"/>
                </a:solidFill>
                <a:latin typeface="Arial" panose="020B0604020202020204" pitchFamily="34" charset="0"/>
                <a:cs typeface="Arial" panose="020B0604020202020204" pitchFamily="34" charset="0"/>
              </a:rPr>
              <a:t>Contingency				USD $66K		8%</a:t>
            </a:r>
          </a:p>
          <a:p>
            <a:pPr marL="0" indent="0">
              <a:lnSpc>
                <a:spcPct val="100000"/>
              </a:lnSpc>
              <a:spcAft>
                <a:spcPts val="0"/>
              </a:spcAft>
              <a:buNone/>
            </a:pPr>
            <a:r>
              <a:rPr lang="en-US" dirty="0">
                <a:solidFill>
                  <a:srgbClr val="020202"/>
                </a:solidFill>
                <a:latin typeface="Arial" panose="020B0604020202020204" pitchFamily="34" charset="0"/>
                <a:cs typeface="Arial" panose="020B0604020202020204" pitchFamily="34" charset="0"/>
              </a:rPr>
              <a:t>   -----------------------------------------------------------------------------------------</a:t>
            </a:r>
          </a:p>
          <a:p>
            <a:pPr>
              <a:buFont typeface="Wingdings" panose="05000000000000000000" pitchFamily="2" charset="2"/>
              <a:buChar char="Ø"/>
            </a:pPr>
            <a:r>
              <a:rPr lang="en-US" b="1" dirty="0">
                <a:solidFill>
                  <a:srgbClr val="020202"/>
                </a:solidFill>
                <a:latin typeface="Arial" panose="020B0604020202020204" pitchFamily="34" charset="0"/>
                <a:cs typeface="Arial" panose="020B0604020202020204" pitchFamily="34" charset="0"/>
              </a:rPr>
              <a:t>Total Cost</a:t>
            </a:r>
            <a:r>
              <a:rPr lang="en-US" dirty="0">
                <a:solidFill>
                  <a:srgbClr val="020202"/>
                </a:solidFill>
                <a:latin typeface="Arial" panose="020B0604020202020204" pitchFamily="34" charset="0"/>
                <a:cs typeface="Arial" panose="020B0604020202020204" pitchFamily="34" charset="0"/>
              </a:rPr>
              <a:t>				</a:t>
            </a:r>
            <a:r>
              <a:rPr lang="en-US" b="1" dirty="0">
                <a:solidFill>
                  <a:srgbClr val="020202"/>
                </a:solidFill>
                <a:latin typeface="Arial" panose="020B0604020202020204" pitchFamily="34" charset="0"/>
                <a:cs typeface="Arial" panose="020B0604020202020204" pitchFamily="34" charset="0"/>
              </a:rPr>
              <a:t>USD $813K</a:t>
            </a:r>
            <a:r>
              <a:rPr lang="en-US" dirty="0">
                <a:solidFill>
                  <a:srgbClr val="020202"/>
                </a:solidFill>
                <a:latin typeface="Arial" panose="020B0604020202020204" pitchFamily="34" charset="0"/>
                <a:cs typeface="Arial" panose="020B0604020202020204" pitchFamily="34" charset="0"/>
              </a:rPr>
              <a:t>	           </a:t>
            </a:r>
            <a:r>
              <a:rPr lang="en-US" b="1" dirty="0">
                <a:solidFill>
                  <a:srgbClr val="020202"/>
                </a:solidFill>
                <a:latin typeface="Arial" panose="020B0604020202020204" pitchFamily="34" charset="0"/>
                <a:cs typeface="Arial" panose="020B0604020202020204" pitchFamily="34" charset="0"/>
              </a:rPr>
              <a:t>100%</a:t>
            </a:r>
          </a:p>
        </p:txBody>
      </p:sp>
      <p:sp>
        <p:nvSpPr>
          <p:cNvPr id="5" name="Slide Number Placeholder 4"/>
          <p:cNvSpPr>
            <a:spLocks noGrp="1"/>
          </p:cNvSpPr>
          <p:nvPr>
            <p:ph type="sldNum" sz="quarter" idx="11"/>
          </p:nvPr>
        </p:nvSpPr>
        <p:spPr/>
        <p:txBody>
          <a:bodyPr/>
          <a:lstStyle/>
          <a:p>
            <a:pPr defTabSz="914400" fontAlgn="base">
              <a:spcBef>
                <a:spcPct val="0"/>
              </a:spcBef>
              <a:spcAft>
                <a:spcPct val="0"/>
              </a:spcAft>
            </a:pPr>
            <a:fld id="{718B0319-ACC0-4C9D-BA3C-00AB8D0E953B}" type="slidenum">
              <a:rPr lang="en-US">
                <a:solidFill>
                  <a:srgbClr val="595959"/>
                </a:solidFill>
                <a:latin typeface="Futura Medium"/>
                <a:cs typeface="Arial" pitchFamily="34" charset="0"/>
              </a:rPr>
              <a:pPr defTabSz="914400" fontAlgn="base">
                <a:spcBef>
                  <a:spcPct val="0"/>
                </a:spcBef>
                <a:spcAft>
                  <a:spcPct val="0"/>
                </a:spcAft>
              </a:pPr>
              <a:t>8</a:t>
            </a:fld>
            <a:endParaRPr lang="en-US">
              <a:solidFill>
                <a:srgbClr val="595959"/>
              </a:solidFill>
              <a:latin typeface="Futura Medium"/>
              <a:cs typeface="Arial" pitchFamily="34" charset="0"/>
            </a:endParaRPr>
          </a:p>
        </p:txBody>
      </p:sp>
      <p:pic>
        <p:nvPicPr>
          <p:cNvPr id="6" name="Picture 5">
            <a:extLst>
              <a:ext uri="{FF2B5EF4-FFF2-40B4-BE49-F238E27FC236}">
                <a16:creationId xmlns:a16="http://schemas.microsoft.com/office/drawing/2014/main" id="{6CA1DF0A-61A9-40B1-9904-75477992B549}"/>
              </a:ext>
            </a:extLst>
          </p:cNvPr>
          <p:cNvPicPr>
            <a:picLocks noChangeAspect="1"/>
          </p:cNvPicPr>
          <p:nvPr/>
        </p:nvPicPr>
        <p:blipFill>
          <a:blip r:embed="rId2"/>
          <a:stretch>
            <a:fillRect/>
          </a:stretch>
        </p:blipFill>
        <p:spPr>
          <a:xfrm>
            <a:off x="4648201" y="5562949"/>
            <a:ext cx="1176337" cy="1231210"/>
          </a:xfrm>
          <a:prstGeom prst="rect">
            <a:avLst/>
          </a:prstGeom>
        </p:spPr>
      </p:pic>
    </p:spTree>
    <p:extLst>
      <p:ext uri="{BB962C8B-B14F-4D97-AF65-F5344CB8AC3E}">
        <p14:creationId xmlns:p14="http://schemas.microsoft.com/office/powerpoint/2010/main" val="154080614"/>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AutoShape 5">
            <a:extLst>
              <a:ext uri="{FF2B5EF4-FFF2-40B4-BE49-F238E27FC236}">
                <a16:creationId xmlns:a16="http://schemas.microsoft.com/office/drawing/2014/main" id="{8CDF4E43-DF57-43D1-B441-D9976DC3F282}"/>
              </a:ext>
            </a:extLst>
          </p:cNvPr>
          <p:cNvSpPr>
            <a:spLocks noChangeArrowheads="1"/>
          </p:cNvSpPr>
          <p:nvPr/>
        </p:nvSpPr>
        <p:spPr bwMode="auto">
          <a:xfrm>
            <a:off x="5867202" y="3740587"/>
            <a:ext cx="1660804" cy="1153218"/>
          </a:xfrm>
          <a:prstGeom prst="chevron">
            <a:avLst>
              <a:gd name="adj" fmla="val 25645"/>
            </a:avLst>
          </a:prstGeom>
          <a:solidFill>
            <a:srgbClr val="0099FF"/>
          </a:solidFill>
          <a:ln w="9525">
            <a:solidFill>
              <a:srgbClr val="000066"/>
            </a:solidFill>
            <a:miter lim="800000"/>
            <a:headEnd/>
            <a:tailEnd/>
          </a:ln>
          <a:effectLst/>
        </p:spPr>
        <p:txBody>
          <a:bodyPr wrap="none" lIns="0" anchor="ctr"/>
          <a:lstStyle/>
          <a:p>
            <a:pPr algn="ctr" defTabSz="914400">
              <a:defRPr/>
            </a:pPr>
            <a:r>
              <a:rPr lang="en-GB" altLang="en-US" sz="1400" b="1" kern="0" dirty="0">
                <a:solidFill>
                  <a:srgbClr val="FF3300"/>
                </a:solidFill>
                <a:latin typeface="Times New Roman" pitchFamily="18" charset="0"/>
                <a:cs typeface="Arial" pitchFamily="34" charset="0"/>
              </a:rPr>
              <a:t>     </a:t>
            </a:r>
            <a:br>
              <a:rPr lang="en-GB" altLang="en-US" sz="1400" b="1" kern="0" dirty="0">
                <a:solidFill>
                  <a:srgbClr val="FF3300"/>
                </a:solidFill>
                <a:latin typeface="Times New Roman" pitchFamily="18" charset="0"/>
                <a:cs typeface="Arial" pitchFamily="34" charset="0"/>
              </a:rPr>
            </a:br>
            <a:r>
              <a:rPr lang="en-GB" altLang="en-US" sz="1400" b="1" kern="0" dirty="0">
                <a:solidFill>
                  <a:srgbClr val="FF3300"/>
                </a:solidFill>
                <a:latin typeface="Times New Roman" pitchFamily="18" charset="0"/>
                <a:cs typeface="Arial" pitchFamily="34" charset="0"/>
              </a:rPr>
              <a:t>	              Execute       </a:t>
            </a:r>
          </a:p>
          <a:p>
            <a:pPr algn="ctr" defTabSz="914400">
              <a:defRPr/>
            </a:pPr>
            <a:r>
              <a:rPr lang="en-GB" altLang="en-US" sz="1200" b="1" kern="0" dirty="0">
                <a:solidFill>
                  <a:srgbClr val="FF3300"/>
                </a:solidFill>
                <a:latin typeface="Times New Roman" pitchFamily="18" charset="0"/>
                <a:cs typeface="Arial" pitchFamily="34" charset="0"/>
              </a:rPr>
              <a:t>  </a:t>
            </a:r>
            <a:br>
              <a:rPr lang="en-GB" altLang="en-US" sz="1200" b="1" kern="0" dirty="0">
                <a:solidFill>
                  <a:srgbClr val="FF3300"/>
                </a:solidFill>
                <a:latin typeface="Times New Roman" pitchFamily="18" charset="0"/>
                <a:cs typeface="Arial" pitchFamily="34" charset="0"/>
              </a:rPr>
            </a:br>
            <a:r>
              <a:rPr lang="en-GB" altLang="en-US" sz="1200" b="1" kern="0" dirty="0">
                <a:solidFill>
                  <a:srgbClr val="FF3300"/>
                </a:solidFill>
                <a:latin typeface="Times New Roman" pitchFamily="18" charset="0"/>
                <a:cs typeface="Arial" pitchFamily="34" charset="0"/>
              </a:rPr>
              <a:t>         </a:t>
            </a:r>
            <a:r>
              <a:rPr lang="en-GB" altLang="en-US" sz="1200" b="1" kern="0" dirty="0">
                <a:solidFill>
                  <a:srgbClr val="020202"/>
                </a:solidFill>
                <a:latin typeface="Times New Roman" pitchFamily="18" charset="0"/>
                <a:cs typeface="Arial" pitchFamily="34" charset="0"/>
              </a:rPr>
              <a:t>Detail</a:t>
            </a:r>
            <a:br>
              <a:rPr lang="en-GB" altLang="en-US" sz="1200" b="1" kern="0" dirty="0">
                <a:solidFill>
                  <a:srgbClr val="020202"/>
                </a:solidFill>
                <a:latin typeface="Times New Roman" pitchFamily="18" charset="0"/>
                <a:cs typeface="Arial" pitchFamily="34" charset="0"/>
              </a:rPr>
            </a:br>
            <a:r>
              <a:rPr lang="en-GB" altLang="en-US" sz="1200" b="1" kern="0" dirty="0">
                <a:solidFill>
                  <a:srgbClr val="020202"/>
                </a:solidFill>
                <a:latin typeface="Times New Roman" pitchFamily="18" charset="0"/>
                <a:cs typeface="Arial" pitchFamily="34" charset="0"/>
              </a:rPr>
              <a:t>           Engineering</a:t>
            </a:r>
          </a:p>
          <a:p>
            <a:pPr algn="ctr" defTabSz="914400">
              <a:defRPr/>
            </a:pPr>
            <a:r>
              <a:rPr lang="en-GB" altLang="en-US" sz="1400" b="1" kern="0" dirty="0">
                <a:solidFill>
                  <a:srgbClr val="FF3300"/>
                </a:solidFill>
                <a:latin typeface="Times New Roman" pitchFamily="18" charset="0"/>
                <a:cs typeface="Arial" pitchFamily="34" charset="0"/>
              </a:rPr>
              <a:t>        </a:t>
            </a:r>
          </a:p>
          <a:p>
            <a:pPr algn="ctr" defTabSz="914400">
              <a:defRPr/>
            </a:pPr>
            <a:r>
              <a:rPr lang="en-GB" altLang="en-US" sz="1400" b="1" kern="0" dirty="0">
                <a:solidFill>
                  <a:srgbClr val="FF3300"/>
                </a:solidFill>
                <a:latin typeface="Times New Roman" pitchFamily="18" charset="0"/>
                <a:cs typeface="Arial" pitchFamily="34" charset="0"/>
              </a:rPr>
              <a:t> </a:t>
            </a:r>
            <a:endParaRPr lang="en-GB" altLang="en-US" sz="1600" b="1" kern="0" dirty="0">
              <a:solidFill>
                <a:srgbClr val="FF3300"/>
              </a:solidFill>
              <a:latin typeface="Times New Roman" pitchFamily="18" charset="0"/>
              <a:cs typeface="Arial" pitchFamily="34" charset="0"/>
            </a:endParaRPr>
          </a:p>
        </p:txBody>
      </p:sp>
      <p:sp>
        <p:nvSpPr>
          <p:cNvPr id="67" name="AutoShape 5">
            <a:extLst>
              <a:ext uri="{FF2B5EF4-FFF2-40B4-BE49-F238E27FC236}">
                <a16:creationId xmlns:a16="http://schemas.microsoft.com/office/drawing/2014/main" id="{144A79F8-E670-422F-82E3-A95EB7FD9BE2}"/>
              </a:ext>
            </a:extLst>
          </p:cNvPr>
          <p:cNvSpPr>
            <a:spLocks noChangeArrowheads="1"/>
          </p:cNvSpPr>
          <p:nvPr/>
        </p:nvSpPr>
        <p:spPr bwMode="auto">
          <a:xfrm>
            <a:off x="4551407" y="3739840"/>
            <a:ext cx="1923651" cy="1153218"/>
          </a:xfrm>
          <a:prstGeom prst="chevron">
            <a:avLst>
              <a:gd name="adj" fmla="val 25645"/>
            </a:avLst>
          </a:prstGeom>
          <a:solidFill>
            <a:srgbClr val="66FF33"/>
          </a:solidFill>
          <a:ln w="9525">
            <a:solidFill>
              <a:srgbClr val="000066"/>
            </a:solidFill>
            <a:miter lim="800000"/>
            <a:headEnd/>
            <a:tailEnd/>
          </a:ln>
          <a:effectLst/>
        </p:spPr>
        <p:txBody>
          <a:bodyPr wrap="none" lIns="0" anchor="ctr"/>
          <a:lstStyle/>
          <a:p>
            <a:pPr algn="ctr" defTabSz="914400">
              <a:defRPr/>
            </a:pPr>
            <a:r>
              <a:rPr lang="en-GB" altLang="en-US" sz="1400" b="1" kern="0" dirty="0">
                <a:solidFill>
                  <a:srgbClr val="FF3300"/>
                </a:solidFill>
                <a:latin typeface="Times New Roman" pitchFamily="18" charset="0"/>
                <a:cs typeface="Arial" pitchFamily="34" charset="0"/>
              </a:rPr>
              <a:t>     </a:t>
            </a:r>
            <a:br>
              <a:rPr lang="en-GB" altLang="en-US" sz="1400" b="1" kern="0" dirty="0">
                <a:solidFill>
                  <a:srgbClr val="FF3300"/>
                </a:solidFill>
                <a:latin typeface="Times New Roman" pitchFamily="18" charset="0"/>
                <a:cs typeface="Arial" pitchFamily="34" charset="0"/>
              </a:rPr>
            </a:br>
            <a:r>
              <a:rPr lang="en-GB" altLang="en-US" sz="1400" b="1" kern="0" dirty="0">
                <a:solidFill>
                  <a:srgbClr val="FF3300"/>
                </a:solidFill>
                <a:latin typeface="Times New Roman" pitchFamily="18" charset="0"/>
                <a:cs typeface="Arial" pitchFamily="34" charset="0"/>
              </a:rPr>
              <a:t>	                      Define       </a:t>
            </a:r>
          </a:p>
          <a:p>
            <a:pPr algn="ctr" defTabSz="914400">
              <a:defRPr/>
            </a:pPr>
            <a:r>
              <a:rPr lang="en-GB" altLang="en-US" sz="1200" b="1" kern="0" dirty="0">
                <a:solidFill>
                  <a:srgbClr val="FF3300"/>
                </a:solidFill>
                <a:latin typeface="Times New Roman" pitchFamily="18" charset="0"/>
                <a:cs typeface="Arial" pitchFamily="34" charset="0"/>
              </a:rPr>
              <a:t>                  </a:t>
            </a:r>
            <a:r>
              <a:rPr lang="en-GB" altLang="en-US" sz="1200" b="1" kern="0" dirty="0">
                <a:solidFill>
                  <a:srgbClr val="020202"/>
                </a:solidFill>
                <a:latin typeface="Times New Roman" pitchFamily="18" charset="0"/>
                <a:cs typeface="Arial" pitchFamily="34" charset="0"/>
              </a:rPr>
              <a:t>Full Funding </a:t>
            </a:r>
            <a:br>
              <a:rPr lang="en-GB" altLang="en-US" sz="1200" b="1" kern="0" dirty="0">
                <a:solidFill>
                  <a:srgbClr val="020202"/>
                </a:solidFill>
                <a:latin typeface="Times New Roman" pitchFamily="18" charset="0"/>
                <a:cs typeface="Arial" pitchFamily="34" charset="0"/>
              </a:rPr>
            </a:br>
            <a:r>
              <a:rPr lang="en-GB" altLang="en-US" sz="1200" b="1" kern="0" dirty="0">
                <a:solidFill>
                  <a:srgbClr val="020202"/>
                </a:solidFill>
                <a:latin typeface="Times New Roman" pitchFamily="18" charset="0"/>
                <a:cs typeface="Arial" pitchFamily="34" charset="0"/>
              </a:rPr>
              <a:t>                 (FID)</a:t>
            </a:r>
            <a:br>
              <a:rPr lang="en-GB" altLang="en-US" sz="1200" b="1" kern="0" dirty="0">
                <a:solidFill>
                  <a:srgbClr val="020202"/>
                </a:solidFill>
                <a:latin typeface="Times New Roman" pitchFamily="18" charset="0"/>
                <a:cs typeface="Arial" pitchFamily="34" charset="0"/>
              </a:rPr>
            </a:br>
            <a:r>
              <a:rPr lang="en-GB" altLang="en-US" sz="1200" b="1" kern="0" dirty="0">
                <a:solidFill>
                  <a:srgbClr val="020202"/>
                </a:solidFill>
                <a:latin typeface="Times New Roman" pitchFamily="18" charset="0"/>
                <a:cs typeface="Arial" pitchFamily="34" charset="0"/>
              </a:rPr>
              <a:t>                 Approval</a:t>
            </a:r>
          </a:p>
          <a:p>
            <a:pPr algn="ctr" defTabSz="914400">
              <a:defRPr/>
            </a:pPr>
            <a:r>
              <a:rPr lang="en-GB" altLang="en-US" sz="1400" b="1" kern="0" dirty="0">
                <a:solidFill>
                  <a:srgbClr val="FF3300"/>
                </a:solidFill>
                <a:latin typeface="Times New Roman" pitchFamily="18" charset="0"/>
                <a:cs typeface="Arial" pitchFamily="34" charset="0"/>
              </a:rPr>
              <a:t>        </a:t>
            </a:r>
          </a:p>
          <a:p>
            <a:pPr algn="ctr" defTabSz="914400">
              <a:defRPr/>
            </a:pPr>
            <a:r>
              <a:rPr lang="en-GB" altLang="en-US" sz="1400" b="1" kern="0" dirty="0">
                <a:solidFill>
                  <a:srgbClr val="FF3300"/>
                </a:solidFill>
                <a:latin typeface="Times New Roman" pitchFamily="18" charset="0"/>
                <a:cs typeface="Arial" pitchFamily="34" charset="0"/>
              </a:rPr>
              <a:t> </a:t>
            </a:r>
            <a:endParaRPr lang="en-GB" altLang="en-US" sz="1600" b="1" kern="0" dirty="0">
              <a:solidFill>
                <a:srgbClr val="FF3300"/>
              </a:solidFill>
              <a:latin typeface="Times New Roman" pitchFamily="18" charset="0"/>
              <a:cs typeface="Arial" pitchFamily="34" charset="0"/>
            </a:endParaRPr>
          </a:p>
        </p:txBody>
      </p:sp>
      <p:sp>
        <p:nvSpPr>
          <p:cNvPr id="65" name="AutoShape 5">
            <a:extLst>
              <a:ext uri="{FF2B5EF4-FFF2-40B4-BE49-F238E27FC236}">
                <a16:creationId xmlns:a16="http://schemas.microsoft.com/office/drawing/2014/main" id="{679804EE-4623-4F7A-AEFF-37CEF83D4A38}"/>
              </a:ext>
            </a:extLst>
          </p:cNvPr>
          <p:cNvSpPr>
            <a:spLocks noChangeArrowheads="1"/>
          </p:cNvSpPr>
          <p:nvPr/>
        </p:nvSpPr>
        <p:spPr bwMode="auto">
          <a:xfrm>
            <a:off x="2128670" y="3740079"/>
            <a:ext cx="1923651" cy="1153218"/>
          </a:xfrm>
          <a:prstGeom prst="chevron">
            <a:avLst>
              <a:gd name="adj" fmla="val 25645"/>
            </a:avLst>
          </a:prstGeom>
          <a:solidFill>
            <a:srgbClr val="00B050"/>
          </a:solidFill>
          <a:ln w="9525">
            <a:solidFill>
              <a:srgbClr val="000066"/>
            </a:solidFill>
            <a:miter lim="800000"/>
            <a:headEnd/>
            <a:tailEnd/>
          </a:ln>
          <a:effectLst/>
        </p:spPr>
        <p:txBody>
          <a:bodyPr wrap="none" lIns="0" anchor="ctr"/>
          <a:lstStyle/>
          <a:p>
            <a:pPr algn="ctr" defTabSz="914400">
              <a:defRPr/>
            </a:pPr>
            <a:r>
              <a:rPr lang="en-GB" altLang="en-US" sz="1400" b="1" kern="0" dirty="0">
                <a:solidFill>
                  <a:srgbClr val="FF3300"/>
                </a:solidFill>
                <a:latin typeface="Times New Roman" pitchFamily="18" charset="0"/>
                <a:cs typeface="Arial" pitchFamily="34" charset="0"/>
              </a:rPr>
              <a:t>     </a:t>
            </a:r>
            <a:br>
              <a:rPr lang="en-GB" altLang="en-US" sz="1400" b="1" kern="0" dirty="0">
                <a:solidFill>
                  <a:srgbClr val="FF3300"/>
                </a:solidFill>
                <a:latin typeface="Times New Roman" pitchFamily="18" charset="0"/>
                <a:cs typeface="Arial" pitchFamily="34" charset="0"/>
              </a:rPr>
            </a:br>
            <a:r>
              <a:rPr lang="en-GB" altLang="en-US" sz="1400" b="1" kern="0" dirty="0">
                <a:solidFill>
                  <a:srgbClr val="FF3300"/>
                </a:solidFill>
                <a:latin typeface="Times New Roman" pitchFamily="18" charset="0"/>
                <a:cs typeface="Arial" pitchFamily="34" charset="0"/>
              </a:rPr>
              <a:t>	                      Define       </a:t>
            </a:r>
          </a:p>
          <a:p>
            <a:pPr algn="ctr" defTabSz="914400">
              <a:defRPr/>
            </a:pPr>
            <a:r>
              <a:rPr lang="en-GB" altLang="en-US" sz="1200" b="1" kern="0" dirty="0">
                <a:solidFill>
                  <a:srgbClr val="FF3300"/>
                </a:solidFill>
                <a:latin typeface="Times New Roman" pitchFamily="18" charset="0"/>
                <a:cs typeface="Arial" pitchFamily="34" charset="0"/>
              </a:rPr>
              <a:t>                  </a:t>
            </a:r>
            <a:r>
              <a:rPr lang="en-GB" altLang="en-US" sz="1200" b="1" kern="0" dirty="0">
                <a:solidFill>
                  <a:srgbClr val="020202"/>
                </a:solidFill>
                <a:latin typeface="Times New Roman" pitchFamily="18" charset="0"/>
                <a:cs typeface="Arial" pitchFamily="34" charset="0"/>
              </a:rPr>
              <a:t>(MTS) </a:t>
            </a:r>
            <a:br>
              <a:rPr lang="en-GB" altLang="en-US" sz="1200" b="1" kern="0" dirty="0">
                <a:solidFill>
                  <a:srgbClr val="020202"/>
                </a:solidFill>
                <a:latin typeface="Times New Roman" pitchFamily="18" charset="0"/>
                <a:cs typeface="Arial" pitchFamily="34" charset="0"/>
              </a:rPr>
            </a:br>
            <a:r>
              <a:rPr lang="en-GB" altLang="en-US" sz="1200" b="1" kern="0" dirty="0">
                <a:solidFill>
                  <a:srgbClr val="020202"/>
                </a:solidFill>
                <a:latin typeface="Times New Roman" pitchFamily="18" charset="0"/>
                <a:cs typeface="Arial" pitchFamily="34" charset="0"/>
              </a:rPr>
              <a:t>                 Scope &amp; </a:t>
            </a:r>
            <a:br>
              <a:rPr lang="en-GB" altLang="en-US" sz="1200" b="1" kern="0" dirty="0">
                <a:solidFill>
                  <a:srgbClr val="020202"/>
                </a:solidFill>
                <a:latin typeface="Times New Roman" pitchFamily="18" charset="0"/>
                <a:cs typeface="Arial" pitchFamily="34" charset="0"/>
              </a:rPr>
            </a:br>
            <a:r>
              <a:rPr lang="en-GB" altLang="en-US" sz="1200" b="1" kern="0" dirty="0">
                <a:solidFill>
                  <a:srgbClr val="020202"/>
                </a:solidFill>
                <a:latin typeface="Times New Roman" pitchFamily="18" charset="0"/>
                <a:cs typeface="Arial" pitchFamily="34" charset="0"/>
              </a:rPr>
              <a:t>                 Specification</a:t>
            </a:r>
          </a:p>
          <a:p>
            <a:pPr algn="ctr" defTabSz="914400">
              <a:defRPr/>
            </a:pPr>
            <a:r>
              <a:rPr lang="en-GB" altLang="en-US" sz="1400" b="1" kern="0" dirty="0">
                <a:solidFill>
                  <a:srgbClr val="FF3300"/>
                </a:solidFill>
                <a:latin typeface="Times New Roman" pitchFamily="18" charset="0"/>
                <a:cs typeface="Arial" pitchFamily="34" charset="0"/>
              </a:rPr>
              <a:t>        </a:t>
            </a:r>
          </a:p>
          <a:p>
            <a:pPr algn="ctr" defTabSz="914400">
              <a:defRPr/>
            </a:pPr>
            <a:r>
              <a:rPr lang="en-GB" altLang="en-US" sz="1400" b="1" kern="0" dirty="0">
                <a:solidFill>
                  <a:srgbClr val="FF3300"/>
                </a:solidFill>
                <a:latin typeface="Times New Roman" pitchFamily="18" charset="0"/>
                <a:cs typeface="Arial" pitchFamily="34" charset="0"/>
              </a:rPr>
              <a:t> </a:t>
            </a:r>
            <a:endParaRPr lang="en-GB" altLang="en-US" sz="1600" b="1" kern="0" dirty="0">
              <a:solidFill>
                <a:srgbClr val="FF3300"/>
              </a:solidFill>
              <a:latin typeface="Times New Roman" pitchFamily="18" charset="0"/>
              <a:cs typeface="Arial" pitchFamily="34" charset="0"/>
            </a:endParaRPr>
          </a:p>
        </p:txBody>
      </p:sp>
      <p:sp>
        <p:nvSpPr>
          <p:cNvPr id="7" name="Title 6"/>
          <p:cNvSpPr>
            <a:spLocks noGrp="1"/>
          </p:cNvSpPr>
          <p:nvPr>
            <p:ph type="title"/>
          </p:nvPr>
        </p:nvSpPr>
        <p:spPr>
          <a:xfrm>
            <a:off x="1905000" y="255589"/>
            <a:ext cx="8382000" cy="516192"/>
          </a:xfrm>
        </p:spPr>
        <p:txBody>
          <a:bodyPr/>
          <a:lstStyle/>
          <a:p>
            <a:r>
              <a:rPr lang="en-US" sz="3000" b="1" dirty="0">
                <a:latin typeface="Arial" panose="020B0604020202020204" pitchFamily="34" charset="0"/>
                <a:cs typeface="Arial" panose="020B0604020202020204" pitchFamily="34" charset="0"/>
              </a:rPr>
              <a:t>Project LE phasing &amp; Schedule</a:t>
            </a:r>
          </a:p>
        </p:txBody>
      </p:sp>
      <p:sp>
        <p:nvSpPr>
          <p:cNvPr id="8" name="Content Placeholder 7"/>
          <p:cNvSpPr>
            <a:spLocks noGrp="1"/>
          </p:cNvSpPr>
          <p:nvPr>
            <p:ph idx="1"/>
          </p:nvPr>
        </p:nvSpPr>
        <p:spPr>
          <a:xfrm>
            <a:off x="1863424" y="857312"/>
            <a:ext cx="8465153" cy="4953000"/>
          </a:xfrm>
        </p:spPr>
        <p:txBody>
          <a:bodyPr/>
          <a:lstStyle/>
          <a:p>
            <a:pPr marL="285750" lvl="1" indent="0">
              <a:buNone/>
            </a:pPr>
            <a:endParaRPr lang="en-US" sz="1200" dirty="0"/>
          </a:p>
          <a:p>
            <a:pPr marL="285750" lvl="1" indent="0">
              <a:buNone/>
            </a:pPr>
            <a:endParaRPr lang="en-US" sz="1200" dirty="0"/>
          </a:p>
          <a:p>
            <a:pPr marL="285750" lvl="1" indent="0">
              <a:buNone/>
            </a:pPr>
            <a:endParaRPr lang="en-US" sz="1200" dirty="0"/>
          </a:p>
          <a:p>
            <a:pPr marL="285750" lvl="1" indent="0">
              <a:buNone/>
            </a:pPr>
            <a:endParaRPr lang="en-US" sz="1200" dirty="0"/>
          </a:p>
          <a:p>
            <a:pPr marL="285750" lvl="1" indent="0">
              <a:buNone/>
            </a:pPr>
            <a:endParaRPr lang="en-US" sz="1200" dirty="0"/>
          </a:p>
          <a:p>
            <a:pPr marL="285750" lvl="1" indent="0">
              <a:buNone/>
            </a:pPr>
            <a:endParaRPr lang="en-US" sz="1200" dirty="0"/>
          </a:p>
          <a:p>
            <a:r>
              <a:rPr lang="en-US" b="1" u="sng" dirty="0">
                <a:cs typeface="Arial" pitchFamily="34" charset="0"/>
              </a:rPr>
              <a:t>Funding Timeline </a:t>
            </a:r>
          </a:p>
          <a:p>
            <a:pPr lvl="1"/>
            <a:r>
              <a:rPr lang="en-US" sz="1300" dirty="0"/>
              <a:t>220m of cable trenching to be executed post-TA</a:t>
            </a:r>
          </a:p>
          <a:p>
            <a:pPr marL="284163" lvl="1" indent="-284163">
              <a:buClr>
                <a:schemeClr val="tx2"/>
              </a:buClr>
            </a:pPr>
            <a:endParaRPr lang="en-US" sz="1200" dirty="0">
              <a:cs typeface="Arial" pitchFamily="34" charset="0"/>
            </a:endParaRPr>
          </a:p>
          <a:p>
            <a:pPr marL="284163" lvl="1" indent="-284163">
              <a:buClr>
                <a:schemeClr val="tx2"/>
              </a:buClr>
            </a:pPr>
            <a:endParaRPr lang="en-US" sz="1200" dirty="0">
              <a:cs typeface="Arial" pitchFamily="34" charset="0"/>
            </a:endParaRPr>
          </a:p>
        </p:txBody>
      </p:sp>
      <p:sp>
        <p:nvSpPr>
          <p:cNvPr id="11" name="AutoShape 5"/>
          <p:cNvSpPr>
            <a:spLocks noChangeArrowheads="1"/>
          </p:cNvSpPr>
          <p:nvPr/>
        </p:nvSpPr>
        <p:spPr bwMode="auto">
          <a:xfrm>
            <a:off x="3690756" y="3740123"/>
            <a:ext cx="1671866" cy="1158685"/>
          </a:xfrm>
          <a:prstGeom prst="chevron">
            <a:avLst>
              <a:gd name="adj" fmla="val 25645"/>
            </a:avLst>
          </a:prstGeom>
          <a:solidFill>
            <a:srgbClr val="92D050"/>
          </a:solidFill>
          <a:ln w="9525">
            <a:solidFill>
              <a:srgbClr val="000066"/>
            </a:solidFill>
            <a:miter lim="800000"/>
            <a:headEnd/>
            <a:tailEnd/>
          </a:ln>
          <a:effectLst/>
        </p:spPr>
        <p:txBody>
          <a:bodyPr wrap="none" lIns="0" anchor="ctr"/>
          <a:lstStyle/>
          <a:p>
            <a:pPr algn="ctr" defTabSz="914400">
              <a:defRPr/>
            </a:pPr>
            <a:r>
              <a:rPr lang="en-GB" altLang="en-US" sz="1400" b="1" kern="0" dirty="0">
                <a:solidFill>
                  <a:srgbClr val="FF3300"/>
                </a:solidFill>
                <a:latin typeface="Times New Roman" pitchFamily="18" charset="0"/>
                <a:cs typeface="Arial" pitchFamily="34" charset="0"/>
              </a:rPr>
              <a:t>     Define   </a:t>
            </a:r>
          </a:p>
          <a:p>
            <a:pPr algn="ctr" defTabSz="914400">
              <a:defRPr/>
            </a:pPr>
            <a:r>
              <a:rPr lang="en-GB" altLang="en-US" sz="1400" b="1" kern="0" dirty="0">
                <a:solidFill>
                  <a:srgbClr val="020202"/>
                </a:solidFill>
                <a:latin typeface="Times New Roman" pitchFamily="18" charset="0"/>
                <a:cs typeface="Arial" pitchFamily="34" charset="0"/>
              </a:rPr>
              <a:t>      </a:t>
            </a:r>
            <a:r>
              <a:rPr lang="en-GB" altLang="en-US" sz="1200" b="1" kern="0" dirty="0">
                <a:solidFill>
                  <a:srgbClr val="020202"/>
                </a:solidFill>
                <a:latin typeface="Times New Roman" pitchFamily="18" charset="0"/>
                <a:cs typeface="Arial" pitchFamily="34" charset="0"/>
              </a:rPr>
              <a:t>Front End </a:t>
            </a:r>
          </a:p>
          <a:p>
            <a:pPr algn="ctr" defTabSz="914400">
              <a:defRPr/>
            </a:pPr>
            <a:r>
              <a:rPr lang="en-GB" altLang="en-US" sz="1200" b="1" kern="0" dirty="0">
                <a:solidFill>
                  <a:srgbClr val="020202"/>
                </a:solidFill>
                <a:latin typeface="Times New Roman" pitchFamily="18" charset="0"/>
                <a:cs typeface="Arial" pitchFamily="34" charset="0"/>
              </a:rPr>
              <a:t>   Engineering</a:t>
            </a:r>
          </a:p>
          <a:p>
            <a:pPr algn="ctr" defTabSz="914400">
              <a:defRPr/>
            </a:pPr>
            <a:r>
              <a:rPr lang="en-GB" altLang="en-US" sz="1200" b="1" kern="0" dirty="0">
                <a:solidFill>
                  <a:srgbClr val="020202"/>
                </a:solidFill>
                <a:latin typeface="Times New Roman" pitchFamily="18" charset="0"/>
                <a:cs typeface="Arial" pitchFamily="34" charset="0"/>
              </a:rPr>
              <a:t> Development </a:t>
            </a:r>
          </a:p>
          <a:p>
            <a:pPr algn="ctr" defTabSz="914400">
              <a:defRPr/>
            </a:pPr>
            <a:r>
              <a:rPr lang="en-GB" altLang="en-US" sz="1400" b="1" kern="0" dirty="0">
                <a:solidFill>
                  <a:srgbClr val="FF3300"/>
                </a:solidFill>
                <a:latin typeface="Times New Roman" pitchFamily="18" charset="0"/>
                <a:cs typeface="Arial" pitchFamily="34" charset="0"/>
              </a:rPr>
              <a:t> </a:t>
            </a:r>
            <a:endParaRPr lang="en-GB" altLang="en-US" sz="1600" b="1" kern="0" dirty="0">
              <a:solidFill>
                <a:srgbClr val="FF3300"/>
              </a:solidFill>
              <a:latin typeface="Times New Roman" pitchFamily="18" charset="0"/>
              <a:cs typeface="Arial" pitchFamily="34" charset="0"/>
            </a:endParaRPr>
          </a:p>
        </p:txBody>
      </p:sp>
      <p:sp>
        <p:nvSpPr>
          <p:cNvPr id="28" name="AutoShape 26"/>
          <p:cNvSpPr>
            <a:spLocks noChangeArrowheads="1"/>
          </p:cNvSpPr>
          <p:nvPr/>
        </p:nvSpPr>
        <p:spPr bwMode="auto">
          <a:xfrm>
            <a:off x="1509717" y="3740588"/>
            <a:ext cx="1467973" cy="1152200"/>
          </a:xfrm>
          <a:prstGeom prst="chevron">
            <a:avLst>
              <a:gd name="adj" fmla="val 25000"/>
            </a:avLst>
          </a:prstGeom>
          <a:solidFill>
            <a:srgbClr val="FFFF00"/>
          </a:solidFill>
          <a:ln w="9525">
            <a:solidFill>
              <a:srgbClr val="000066"/>
            </a:solidFill>
            <a:miter lim="800000"/>
            <a:headEnd/>
            <a:tailEnd/>
          </a:ln>
          <a:effectLst/>
        </p:spPr>
        <p:txBody>
          <a:bodyPr anchor="ctr"/>
          <a:lstStyle/>
          <a:p>
            <a:pPr algn="ctr" defTabSz="914400">
              <a:defRPr/>
            </a:pPr>
            <a:r>
              <a:rPr lang="en-GB" altLang="en-US" sz="1400" b="1" kern="0" dirty="0">
                <a:solidFill>
                  <a:srgbClr val="FF3300"/>
                </a:solidFill>
                <a:latin typeface="Times New Roman" pitchFamily="18" charset="0"/>
                <a:cs typeface="Arial" pitchFamily="34" charset="0"/>
              </a:rPr>
              <a:t>Select </a:t>
            </a:r>
          </a:p>
          <a:p>
            <a:pPr algn="ctr" defTabSz="914400">
              <a:defRPr/>
            </a:pPr>
            <a:r>
              <a:rPr lang="en-GB" altLang="en-US" sz="1200" b="1" kern="0" dirty="0">
                <a:solidFill>
                  <a:srgbClr val="020202"/>
                </a:solidFill>
                <a:latin typeface="Times New Roman" pitchFamily="18" charset="0"/>
                <a:cs typeface="Arial" pitchFamily="34" charset="0"/>
              </a:rPr>
              <a:t>Pre-funding</a:t>
            </a:r>
          </a:p>
          <a:p>
            <a:pPr algn="ctr" defTabSz="914400">
              <a:defRPr/>
            </a:pPr>
            <a:r>
              <a:rPr lang="en-GB" altLang="en-US" sz="1200" b="1" kern="0" dirty="0">
                <a:solidFill>
                  <a:srgbClr val="020202"/>
                </a:solidFill>
                <a:latin typeface="Times New Roman" pitchFamily="18" charset="0"/>
                <a:cs typeface="Arial" pitchFamily="34" charset="0"/>
              </a:rPr>
              <a:t>Approval </a:t>
            </a:r>
            <a:r>
              <a:rPr lang="en-GB" altLang="en-US" sz="1200" b="1" kern="0" dirty="0">
                <a:solidFill>
                  <a:srgbClr val="0070C0"/>
                </a:solidFill>
                <a:latin typeface="Times New Roman" pitchFamily="18" charset="0"/>
                <a:cs typeface="Arial" pitchFamily="34" charset="0"/>
              </a:rPr>
              <a:t>(PDR)                </a:t>
            </a:r>
          </a:p>
        </p:txBody>
      </p:sp>
      <p:grpSp>
        <p:nvGrpSpPr>
          <p:cNvPr id="38" name="Group 9"/>
          <p:cNvGrpSpPr>
            <a:grpSpLocks/>
          </p:cNvGrpSpPr>
          <p:nvPr/>
        </p:nvGrpSpPr>
        <p:grpSpPr bwMode="auto">
          <a:xfrm>
            <a:off x="2706771" y="4890495"/>
            <a:ext cx="1181144" cy="833622"/>
            <a:chOff x="2544" y="2304"/>
            <a:chExt cx="816" cy="725"/>
          </a:xfrm>
        </p:grpSpPr>
        <p:sp>
          <p:nvSpPr>
            <p:cNvPr id="39" name="Rectangle 10"/>
            <p:cNvSpPr>
              <a:spLocks noChangeArrowheads="1"/>
            </p:cNvSpPr>
            <p:nvPr/>
          </p:nvSpPr>
          <p:spPr bwMode="auto">
            <a:xfrm>
              <a:off x="2544" y="2645"/>
              <a:ext cx="816" cy="384"/>
            </a:xfrm>
            <a:prstGeom prst="rect">
              <a:avLst/>
            </a:prstGeom>
            <a:solidFill>
              <a:srgbClr val="FFFFFF"/>
            </a:solidFill>
            <a:ln w="9525">
              <a:solidFill>
                <a:srgbClr val="0000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gn="ctr" defTabSz="914400">
                <a:defRPr/>
              </a:pPr>
              <a:r>
                <a:rPr lang="en-GB" altLang="en-US" sz="1600" kern="0" dirty="0">
                  <a:solidFill>
                    <a:srgbClr val="FF3300"/>
                  </a:solidFill>
                  <a:latin typeface="Arial" charset="0"/>
                  <a:cs typeface="Arial" pitchFamily="34" charset="0"/>
                </a:rPr>
                <a:t>May 22</a:t>
              </a:r>
            </a:p>
          </p:txBody>
        </p:sp>
        <p:sp>
          <p:nvSpPr>
            <p:cNvPr id="40" name="Line 11"/>
            <p:cNvSpPr>
              <a:spLocks noChangeShapeType="1"/>
            </p:cNvSpPr>
            <p:nvPr/>
          </p:nvSpPr>
          <p:spPr bwMode="auto">
            <a:xfrm>
              <a:off x="2928" y="2304"/>
              <a:ext cx="0" cy="336"/>
            </a:xfrm>
            <a:prstGeom prst="line">
              <a:avLst/>
            </a:prstGeom>
            <a:noFill/>
            <a:ln w="9525">
              <a:solidFill>
                <a:srgbClr val="0000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just" defTabSz="914400">
                <a:spcBef>
                  <a:spcPct val="20000"/>
                </a:spcBef>
                <a:buClr>
                  <a:srgbClr val="FF9900"/>
                </a:buClr>
                <a:buSzPct val="75000"/>
                <a:buFont typeface="Wingdings" pitchFamily="2" charset="2"/>
                <a:buChar char="Ø"/>
                <a:defRPr/>
              </a:pPr>
              <a:endParaRPr lang="en-US" kern="0">
                <a:solidFill>
                  <a:srgbClr val="000000"/>
                </a:solidFill>
                <a:latin typeface="Arial" charset="0"/>
                <a:cs typeface="Arial" pitchFamily="34" charset="0"/>
              </a:endParaRPr>
            </a:p>
          </p:txBody>
        </p:sp>
      </p:grpSp>
      <p:grpSp>
        <p:nvGrpSpPr>
          <p:cNvPr id="53" name="Group 27"/>
          <p:cNvGrpSpPr>
            <a:grpSpLocks/>
          </p:cNvGrpSpPr>
          <p:nvPr/>
        </p:nvGrpSpPr>
        <p:grpSpPr bwMode="auto">
          <a:xfrm>
            <a:off x="1582400" y="4895080"/>
            <a:ext cx="1143614" cy="822892"/>
            <a:chOff x="2544" y="2304"/>
            <a:chExt cx="816" cy="720"/>
          </a:xfrm>
        </p:grpSpPr>
        <p:sp>
          <p:nvSpPr>
            <p:cNvPr id="54" name="Rectangle 28"/>
            <p:cNvSpPr>
              <a:spLocks noChangeArrowheads="1"/>
            </p:cNvSpPr>
            <p:nvPr/>
          </p:nvSpPr>
          <p:spPr bwMode="auto">
            <a:xfrm>
              <a:off x="2544" y="2640"/>
              <a:ext cx="816" cy="384"/>
            </a:xfrm>
            <a:prstGeom prst="rect">
              <a:avLst/>
            </a:prstGeom>
            <a:solidFill>
              <a:srgbClr val="FFFFFF"/>
            </a:solidFill>
            <a:ln w="9525">
              <a:solidFill>
                <a:srgbClr val="0000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gn="ctr" defTabSz="914400">
                <a:defRPr/>
              </a:pPr>
              <a:r>
                <a:rPr lang="en-GB" altLang="en-US" sz="1600" kern="0" dirty="0">
                  <a:solidFill>
                    <a:srgbClr val="FF3300"/>
                  </a:solidFill>
                  <a:latin typeface="Arial" charset="0"/>
                  <a:cs typeface="Arial" pitchFamily="34" charset="0"/>
                </a:rPr>
                <a:t>Mar 22</a:t>
              </a:r>
            </a:p>
          </p:txBody>
        </p:sp>
        <p:sp>
          <p:nvSpPr>
            <p:cNvPr id="55" name="Line 29"/>
            <p:cNvSpPr>
              <a:spLocks noChangeShapeType="1"/>
            </p:cNvSpPr>
            <p:nvPr/>
          </p:nvSpPr>
          <p:spPr bwMode="auto">
            <a:xfrm>
              <a:off x="2928" y="2304"/>
              <a:ext cx="0" cy="336"/>
            </a:xfrm>
            <a:prstGeom prst="line">
              <a:avLst/>
            </a:prstGeom>
            <a:noFill/>
            <a:ln w="9525">
              <a:solidFill>
                <a:srgbClr val="0000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just" defTabSz="914400">
                <a:spcBef>
                  <a:spcPct val="20000"/>
                </a:spcBef>
                <a:buClr>
                  <a:srgbClr val="FF9900"/>
                </a:buClr>
                <a:buSzPct val="75000"/>
                <a:buFont typeface="Wingdings" pitchFamily="2" charset="2"/>
                <a:buChar char="Ø"/>
                <a:defRPr/>
              </a:pPr>
              <a:endParaRPr lang="en-US" kern="0">
                <a:solidFill>
                  <a:srgbClr val="000000"/>
                </a:solidFill>
                <a:latin typeface="Arial" charset="0"/>
                <a:cs typeface="Arial" pitchFamily="34" charset="0"/>
              </a:endParaRPr>
            </a:p>
          </p:txBody>
        </p:sp>
      </p:grpSp>
      <p:grpSp>
        <p:nvGrpSpPr>
          <p:cNvPr id="56" name="Group 21"/>
          <p:cNvGrpSpPr>
            <a:grpSpLocks/>
          </p:cNvGrpSpPr>
          <p:nvPr/>
        </p:nvGrpSpPr>
        <p:grpSpPr bwMode="auto">
          <a:xfrm>
            <a:off x="9452226" y="4892788"/>
            <a:ext cx="1132270" cy="819434"/>
            <a:chOff x="2544" y="2304"/>
            <a:chExt cx="816" cy="720"/>
          </a:xfrm>
        </p:grpSpPr>
        <p:sp>
          <p:nvSpPr>
            <p:cNvPr id="57" name="Rectangle 22"/>
            <p:cNvSpPr>
              <a:spLocks noChangeArrowheads="1"/>
            </p:cNvSpPr>
            <p:nvPr/>
          </p:nvSpPr>
          <p:spPr bwMode="auto">
            <a:xfrm>
              <a:off x="2544" y="2640"/>
              <a:ext cx="816" cy="384"/>
            </a:xfrm>
            <a:prstGeom prst="rect">
              <a:avLst/>
            </a:prstGeom>
            <a:solidFill>
              <a:srgbClr val="FFFFFF"/>
            </a:solidFill>
            <a:ln w="9525">
              <a:solidFill>
                <a:srgbClr val="0000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gn="ctr" defTabSz="914400">
                <a:defRPr/>
              </a:pPr>
              <a:r>
                <a:rPr lang="en-GB" altLang="en-US" sz="1600" kern="0" dirty="0">
                  <a:solidFill>
                    <a:srgbClr val="FF3300"/>
                  </a:solidFill>
                  <a:latin typeface="Arial" charset="0"/>
                  <a:cs typeface="Arial" pitchFamily="34" charset="0"/>
                </a:rPr>
                <a:t>Mar 24</a:t>
              </a:r>
            </a:p>
          </p:txBody>
        </p:sp>
        <p:sp>
          <p:nvSpPr>
            <p:cNvPr id="58" name="Line 23"/>
            <p:cNvSpPr>
              <a:spLocks noChangeShapeType="1"/>
            </p:cNvSpPr>
            <p:nvPr/>
          </p:nvSpPr>
          <p:spPr bwMode="auto">
            <a:xfrm>
              <a:off x="2928" y="2304"/>
              <a:ext cx="0" cy="336"/>
            </a:xfrm>
            <a:prstGeom prst="line">
              <a:avLst/>
            </a:prstGeom>
            <a:noFill/>
            <a:ln w="9525">
              <a:solidFill>
                <a:srgbClr val="0000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just" defTabSz="914400">
                <a:spcBef>
                  <a:spcPct val="20000"/>
                </a:spcBef>
                <a:buClr>
                  <a:srgbClr val="FF9900"/>
                </a:buClr>
                <a:buSzPct val="75000"/>
                <a:buFont typeface="Wingdings" pitchFamily="2" charset="2"/>
                <a:buChar char="Ø"/>
                <a:defRPr/>
              </a:pPr>
              <a:endParaRPr lang="en-US" kern="0">
                <a:solidFill>
                  <a:srgbClr val="000000"/>
                </a:solidFill>
                <a:latin typeface="Arial" charset="0"/>
                <a:cs typeface="Arial" pitchFamily="34" charset="0"/>
              </a:endParaRPr>
            </a:p>
          </p:txBody>
        </p:sp>
      </p:grpSp>
      <p:graphicFrame>
        <p:nvGraphicFramePr>
          <p:cNvPr id="2" name="Table 1">
            <a:extLst>
              <a:ext uri="{FF2B5EF4-FFF2-40B4-BE49-F238E27FC236}">
                <a16:creationId xmlns:a16="http://schemas.microsoft.com/office/drawing/2014/main" id="{BE6E0EE3-2B7F-4261-8884-647DA6103ADA}"/>
              </a:ext>
            </a:extLst>
          </p:cNvPr>
          <p:cNvGraphicFramePr>
            <a:graphicFrameLocks noGrp="1"/>
          </p:cNvGraphicFramePr>
          <p:nvPr/>
        </p:nvGraphicFramePr>
        <p:xfrm>
          <a:off x="1898047" y="1133883"/>
          <a:ext cx="6096000" cy="741680"/>
        </p:xfrm>
        <a:graphic>
          <a:graphicData uri="http://schemas.openxmlformats.org/drawingml/2006/table">
            <a:tbl>
              <a:tblPr firstRow="1" bandRow="1">
                <a:tableStyleId>{793D81CF-94F2-401A-BA57-92F5A7B2D0C5}</a:tableStyleId>
              </a:tblPr>
              <a:tblGrid>
                <a:gridCol w="1607153">
                  <a:extLst>
                    <a:ext uri="{9D8B030D-6E8A-4147-A177-3AD203B41FA5}">
                      <a16:colId xmlns:a16="http://schemas.microsoft.com/office/drawing/2014/main" val="1145263358"/>
                    </a:ext>
                  </a:extLst>
                </a:gridCol>
                <a:gridCol w="1066800">
                  <a:extLst>
                    <a:ext uri="{9D8B030D-6E8A-4147-A177-3AD203B41FA5}">
                      <a16:colId xmlns:a16="http://schemas.microsoft.com/office/drawing/2014/main" val="3499445317"/>
                    </a:ext>
                  </a:extLst>
                </a:gridCol>
                <a:gridCol w="983647">
                  <a:extLst>
                    <a:ext uri="{9D8B030D-6E8A-4147-A177-3AD203B41FA5}">
                      <a16:colId xmlns:a16="http://schemas.microsoft.com/office/drawing/2014/main" val="231567628"/>
                    </a:ext>
                  </a:extLst>
                </a:gridCol>
                <a:gridCol w="1219200">
                  <a:extLst>
                    <a:ext uri="{9D8B030D-6E8A-4147-A177-3AD203B41FA5}">
                      <a16:colId xmlns:a16="http://schemas.microsoft.com/office/drawing/2014/main" val="3863154413"/>
                    </a:ext>
                  </a:extLst>
                </a:gridCol>
                <a:gridCol w="1219200">
                  <a:extLst>
                    <a:ext uri="{9D8B030D-6E8A-4147-A177-3AD203B41FA5}">
                      <a16:colId xmlns:a16="http://schemas.microsoft.com/office/drawing/2014/main" val="3557991588"/>
                    </a:ext>
                  </a:extLst>
                </a:gridCol>
              </a:tblGrid>
              <a:tr h="370840">
                <a:tc>
                  <a:txBody>
                    <a:bodyPr/>
                    <a:lstStyle/>
                    <a:p>
                      <a:r>
                        <a:rPr lang="en-SG" sz="1100" dirty="0"/>
                        <a:t>Capex Allocation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75000"/>
                      </a:schemeClr>
                    </a:solidFill>
                  </a:tcPr>
                </a:tc>
                <a:tc>
                  <a:txBody>
                    <a:bodyPr/>
                    <a:lstStyle/>
                    <a:p>
                      <a:pPr algn="ctr"/>
                      <a:r>
                        <a:rPr lang="en-SG" dirty="0"/>
                        <a:t>2022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75000"/>
                      </a:schemeClr>
                    </a:solidFill>
                  </a:tcPr>
                </a:tc>
                <a:tc>
                  <a:txBody>
                    <a:bodyPr/>
                    <a:lstStyle/>
                    <a:p>
                      <a:pPr algn="ctr"/>
                      <a:r>
                        <a:rPr lang="en-SG" dirty="0"/>
                        <a:t>2023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75000"/>
                      </a:schemeClr>
                    </a:solidFill>
                  </a:tcPr>
                </a:tc>
                <a:tc>
                  <a:txBody>
                    <a:bodyPr/>
                    <a:lstStyle/>
                    <a:p>
                      <a:pPr algn="ctr"/>
                      <a:r>
                        <a:rPr lang="en-SG" dirty="0"/>
                        <a:t>2024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75000"/>
                      </a:schemeClr>
                    </a:solidFill>
                  </a:tcPr>
                </a:tc>
                <a:tc>
                  <a:txBody>
                    <a:bodyPr/>
                    <a:lstStyle/>
                    <a:p>
                      <a:pPr algn="ctr"/>
                      <a:r>
                        <a:rPr lang="en-SG" dirty="0"/>
                        <a:t>Total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75000"/>
                      </a:schemeClr>
                    </a:solidFill>
                  </a:tcPr>
                </a:tc>
                <a:extLst>
                  <a:ext uri="{0D108BD9-81ED-4DB2-BD59-A6C34878D82A}">
                    <a16:rowId xmlns:a16="http://schemas.microsoft.com/office/drawing/2014/main" val="1975979165"/>
                  </a:ext>
                </a:extLst>
              </a:tr>
              <a:tr h="370840">
                <a:tc>
                  <a:txBody>
                    <a:bodyPr/>
                    <a:lstStyle/>
                    <a:p>
                      <a:r>
                        <a:rPr lang="en-SG" dirty="0"/>
                        <a:t>CAPEX (USD)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SG" dirty="0"/>
                        <a:t>50K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SG" dirty="0"/>
                        <a:t>387K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SG" dirty="0"/>
                        <a:t>261K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SG" dirty="0"/>
                        <a:t>698K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3124402"/>
                  </a:ext>
                </a:extLst>
              </a:tr>
            </a:tbl>
          </a:graphicData>
        </a:graphic>
      </p:graphicFrame>
      <p:sp>
        <p:nvSpPr>
          <p:cNvPr id="10" name="AutoShape 4"/>
          <p:cNvSpPr>
            <a:spLocks noChangeArrowheads="1"/>
          </p:cNvSpPr>
          <p:nvPr/>
        </p:nvSpPr>
        <p:spPr bwMode="auto">
          <a:xfrm>
            <a:off x="7231764" y="3739840"/>
            <a:ext cx="1690496" cy="1153218"/>
          </a:xfrm>
          <a:prstGeom prst="chevron">
            <a:avLst>
              <a:gd name="adj" fmla="val 25000"/>
            </a:avLst>
          </a:prstGeom>
          <a:solidFill>
            <a:srgbClr val="99CCFF">
              <a:alpha val="71765"/>
            </a:srgbClr>
          </a:solidFill>
          <a:ln w="9525">
            <a:solidFill>
              <a:srgbClr val="000066"/>
            </a:solidFill>
            <a:miter lim="800000"/>
            <a:headEnd/>
            <a:tailEnd/>
          </a:ln>
          <a:effectLst/>
        </p:spPr>
        <p:txBody>
          <a:bodyPr anchor="ctr"/>
          <a:lstStyle/>
          <a:p>
            <a:pPr defTabSz="914400">
              <a:defRPr/>
            </a:pPr>
            <a:r>
              <a:rPr lang="en-GB" altLang="en-US" sz="1400" b="1" kern="0" dirty="0">
                <a:solidFill>
                  <a:srgbClr val="FF3300"/>
                </a:solidFill>
                <a:latin typeface="Times New Roman" pitchFamily="18" charset="0"/>
                <a:cs typeface="Arial" pitchFamily="34" charset="0"/>
              </a:rPr>
              <a:t>Execute</a:t>
            </a:r>
            <a:br>
              <a:rPr lang="en-GB" altLang="en-US" sz="1400" b="1" kern="0" dirty="0">
                <a:solidFill>
                  <a:srgbClr val="FF3300"/>
                </a:solidFill>
                <a:latin typeface="Times New Roman" pitchFamily="18" charset="0"/>
                <a:cs typeface="Arial" pitchFamily="34" charset="0"/>
              </a:rPr>
            </a:br>
            <a:br>
              <a:rPr lang="en-GB" altLang="en-US" sz="1200" b="1" kern="0" dirty="0">
                <a:solidFill>
                  <a:srgbClr val="020202"/>
                </a:solidFill>
                <a:latin typeface="Times New Roman" pitchFamily="18" charset="0"/>
                <a:cs typeface="Arial" pitchFamily="34" charset="0"/>
              </a:rPr>
            </a:br>
            <a:r>
              <a:rPr lang="en-GB" altLang="en-US" sz="1200" b="1" kern="0" dirty="0">
                <a:solidFill>
                  <a:srgbClr val="020202"/>
                </a:solidFill>
                <a:latin typeface="Times New Roman" pitchFamily="18" charset="0"/>
                <a:cs typeface="Arial" pitchFamily="34" charset="0"/>
              </a:rPr>
              <a:t>Procurement/Award</a:t>
            </a:r>
          </a:p>
          <a:p>
            <a:pPr defTabSz="914400">
              <a:defRPr/>
            </a:pPr>
            <a:r>
              <a:rPr lang="en-GB" altLang="en-US" sz="1200" b="1" kern="0" dirty="0">
                <a:solidFill>
                  <a:srgbClr val="020202"/>
                </a:solidFill>
                <a:latin typeface="Times New Roman" pitchFamily="18" charset="0"/>
                <a:cs typeface="Arial" pitchFamily="34" charset="0"/>
              </a:rPr>
              <a:t>Sub-Contract</a:t>
            </a:r>
          </a:p>
        </p:txBody>
      </p:sp>
      <p:sp>
        <p:nvSpPr>
          <p:cNvPr id="33" name="AutoShape 6"/>
          <p:cNvSpPr>
            <a:spLocks noChangeArrowheads="1"/>
          </p:cNvSpPr>
          <p:nvPr/>
        </p:nvSpPr>
        <p:spPr bwMode="auto">
          <a:xfrm>
            <a:off x="8463625" y="3739840"/>
            <a:ext cx="1452384" cy="1153218"/>
          </a:xfrm>
          <a:prstGeom prst="chevron">
            <a:avLst>
              <a:gd name="adj" fmla="val 25471"/>
            </a:avLst>
          </a:prstGeom>
          <a:solidFill>
            <a:srgbClr val="3333FF"/>
          </a:solidFill>
          <a:ln w="9525">
            <a:solidFill>
              <a:srgbClr val="000066"/>
            </a:solidFill>
            <a:miter lim="800000"/>
            <a:headEnd/>
            <a:tailEnd/>
          </a:ln>
          <a:effectLst/>
        </p:spPr>
        <p:txBody>
          <a:bodyPr wrap="none" lIns="0" anchor="ctr"/>
          <a:lstStyle/>
          <a:p>
            <a:pPr defTabSz="914400">
              <a:defRPr/>
            </a:pPr>
            <a:r>
              <a:rPr lang="en-GB" altLang="en-US" sz="1400" b="1" kern="0" dirty="0">
                <a:solidFill>
                  <a:srgbClr val="FF3300"/>
                </a:solidFill>
                <a:latin typeface="Times New Roman" pitchFamily="18" charset="0"/>
                <a:cs typeface="Arial" pitchFamily="34" charset="0"/>
              </a:rPr>
              <a:t>  </a:t>
            </a:r>
            <a:br>
              <a:rPr lang="en-GB" altLang="en-US" sz="1400" b="1" kern="0" dirty="0">
                <a:solidFill>
                  <a:srgbClr val="FF3300"/>
                </a:solidFill>
                <a:latin typeface="Times New Roman" pitchFamily="18" charset="0"/>
                <a:cs typeface="Arial" pitchFamily="34" charset="0"/>
              </a:rPr>
            </a:br>
            <a:r>
              <a:rPr lang="en-GB" altLang="en-US" sz="1400" b="1" kern="0" dirty="0">
                <a:solidFill>
                  <a:srgbClr val="FF3300"/>
                </a:solidFill>
                <a:latin typeface="Times New Roman" pitchFamily="18" charset="0"/>
                <a:cs typeface="Arial" pitchFamily="34" charset="0"/>
              </a:rPr>
              <a:t>Execute</a:t>
            </a:r>
          </a:p>
          <a:p>
            <a:pPr defTabSz="914400">
              <a:defRPr/>
            </a:pPr>
            <a:r>
              <a:rPr lang="en-GB" altLang="en-US" sz="1400" b="1" kern="0" dirty="0">
                <a:solidFill>
                  <a:srgbClr val="111111"/>
                </a:solidFill>
                <a:latin typeface="Times New Roman" pitchFamily="18" charset="0"/>
                <a:cs typeface="Arial" pitchFamily="34" charset="0"/>
              </a:rPr>
              <a:t> </a:t>
            </a:r>
            <a:r>
              <a:rPr lang="en-GB" altLang="en-US" sz="1200" b="1" kern="0" dirty="0">
                <a:solidFill>
                  <a:srgbClr val="111111"/>
                </a:solidFill>
                <a:latin typeface="Times New Roman" pitchFamily="18" charset="0"/>
                <a:cs typeface="Arial" pitchFamily="34" charset="0"/>
              </a:rPr>
              <a:t>       </a:t>
            </a:r>
            <a:br>
              <a:rPr lang="en-GB" altLang="en-US" sz="1200" b="1" kern="0" dirty="0">
                <a:solidFill>
                  <a:srgbClr val="111111"/>
                </a:solidFill>
                <a:latin typeface="Times New Roman" pitchFamily="18" charset="0"/>
                <a:cs typeface="Arial" pitchFamily="34" charset="0"/>
              </a:rPr>
            </a:br>
            <a:r>
              <a:rPr lang="en-GB" altLang="en-US" sz="1200" b="1" kern="0" dirty="0">
                <a:solidFill>
                  <a:srgbClr val="111111"/>
                </a:solidFill>
                <a:latin typeface="Times New Roman" pitchFamily="18" charset="0"/>
                <a:cs typeface="Arial" pitchFamily="34" charset="0"/>
              </a:rPr>
              <a:t> </a:t>
            </a:r>
            <a:r>
              <a:rPr lang="en-GB" altLang="en-US" sz="1200" b="1" kern="0" dirty="0">
                <a:solidFill>
                  <a:srgbClr val="000000"/>
                </a:solidFill>
                <a:latin typeface="Times New Roman" pitchFamily="18" charset="0"/>
                <a:cs typeface="Arial" pitchFamily="34" charset="0"/>
              </a:rPr>
              <a:t>Construction</a:t>
            </a:r>
          </a:p>
          <a:p>
            <a:pPr algn="ctr" defTabSz="914400">
              <a:defRPr/>
            </a:pPr>
            <a:endParaRPr lang="en-GB" altLang="en-US" sz="1400" b="1" kern="0" dirty="0">
              <a:solidFill>
                <a:srgbClr val="FF3300"/>
              </a:solidFill>
              <a:latin typeface="Times New Roman" pitchFamily="18" charset="0"/>
              <a:cs typeface="Arial" pitchFamily="34" charset="0"/>
            </a:endParaRPr>
          </a:p>
          <a:p>
            <a:pPr algn="ctr" defTabSz="914400">
              <a:defRPr/>
            </a:pPr>
            <a:endParaRPr lang="en-GB" altLang="en-US" sz="1400" b="1" kern="0" dirty="0">
              <a:solidFill>
                <a:srgbClr val="020202"/>
              </a:solidFill>
              <a:latin typeface="Times New Roman" pitchFamily="18" charset="0"/>
              <a:cs typeface="Arial" pitchFamily="34" charset="0"/>
            </a:endParaRPr>
          </a:p>
        </p:txBody>
      </p:sp>
      <p:sp>
        <p:nvSpPr>
          <p:cNvPr id="34" name="AutoShape 5"/>
          <p:cNvSpPr>
            <a:spLocks noChangeArrowheads="1"/>
          </p:cNvSpPr>
          <p:nvPr/>
        </p:nvSpPr>
        <p:spPr bwMode="auto">
          <a:xfrm>
            <a:off x="9518920" y="3740587"/>
            <a:ext cx="1125477" cy="1153218"/>
          </a:xfrm>
          <a:prstGeom prst="chevron">
            <a:avLst>
              <a:gd name="adj" fmla="val 25645"/>
            </a:avLst>
          </a:prstGeom>
          <a:solidFill>
            <a:srgbClr val="CC99FF"/>
          </a:solidFill>
          <a:ln w="9525">
            <a:solidFill>
              <a:srgbClr val="000066"/>
            </a:solidFill>
            <a:miter lim="800000"/>
            <a:headEnd/>
            <a:tailEnd/>
          </a:ln>
          <a:effectLst/>
        </p:spPr>
        <p:txBody>
          <a:bodyPr wrap="none" lIns="0" anchor="ctr"/>
          <a:lstStyle/>
          <a:p>
            <a:pPr algn="ctr" defTabSz="914400">
              <a:defRPr/>
            </a:pPr>
            <a:r>
              <a:rPr lang="en-GB" altLang="en-US" sz="1400" b="1" kern="0" dirty="0">
                <a:solidFill>
                  <a:srgbClr val="FF3300"/>
                </a:solidFill>
                <a:latin typeface="Times New Roman" pitchFamily="18" charset="0"/>
                <a:cs typeface="Arial" pitchFamily="34" charset="0"/>
              </a:rPr>
              <a:t>     </a:t>
            </a:r>
            <a:br>
              <a:rPr lang="en-GB" altLang="en-US" sz="1400" b="1" kern="0" dirty="0">
                <a:solidFill>
                  <a:srgbClr val="FF3300"/>
                </a:solidFill>
                <a:latin typeface="Times New Roman" pitchFamily="18" charset="0"/>
                <a:cs typeface="Arial" pitchFamily="34" charset="0"/>
              </a:rPr>
            </a:br>
            <a:r>
              <a:rPr lang="en-GB" altLang="en-US" sz="1400" b="1" kern="0" dirty="0">
                <a:solidFill>
                  <a:srgbClr val="FF3300"/>
                </a:solidFill>
                <a:latin typeface="Times New Roman" pitchFamily="18" charset="0"/>
                <a:cs typeface="Arial" pitchFamily="34" charset="0"/>
              </a:rPr>
              <a:t>       Operate     </a:t>
            </a:r>
          </a:p>
          <a:p>
            <a:pPr algn="ctr" defTabSz="914400">
              <a:defRPr/>
            </a:pPr>
            <a:r>
              <a:rPr lang="en-GB" altLang="en-US" sz="1400" b="1" kern="0" dirty="0">
                <a:solidFill>
                  <a:srgbClr val="FF3300"/>
                </a:solidFill>
                <a:latin typeface="Times New Roman" pitchFamily="18" charset="0"/>
                <a:cs typeface="Arial" pitchFamily="34" charset="0"/>
              </a:rPr>
              <a:t>        </a:t>
            </a:r>
          </a:p>
          <a:p>
            <a:pPr algn="ctr" defTabSz="914400">
              <a:defRPr/>
            </a:pPr>
            <a:r>
              <a:rPr lang="en-GB" altLang="en-US" sz="1400" b="1" kern="0" dirty="0">
                <a:solidFill>
                  <a:srgbClr val="FF3300"/>
                </a:solidFill>
                <a:latin typeface="Times New Roman" pitchFamily="18" charset="0"/>
                <a:cs typeface="Arial" pitchFamily="34" charset="0"/>
              </a:rPr>
              <a:t>       </a:t>
            </a:r>
            <a:r>
              <a:rPr lang="en-GB" altLang="en-US" sz="1200" b="1" kern="0" dirty="0">
                <a:solidFill>
                  <a:srgbClr val="020202"/>
                </a:solidFill>
                <a:latin typeface="Times New Roman" pitchFamily="18" charset="0"/>
                <a:cs typeface="Arial" pitchFamily="34" charset="0"/>
              </a:rPr>
              <a:t>RFSU</a:t>
            </a:r>
          </a:p>
          <a:p>
            <a:pPr algn="ctr" defTabSz="914400">
              <a:defRPr/>
            </a:pPr>
            <a:r>
              <a:rPr lang="en-GB" altLang="en-US" sz="1400" b="1" kern="0" dirty="0">
                <a:solidFill>
                  <a:srgbClr val="FF3300"/>
                </a:solidFill>
                <a:latin typeface="Times New Roman" pitchFamily="18" charset="0"/>
                <a:cs typeface="Arial" pitchFamily="34" charset="0"/>
              </a:rPr>
              <a:t>        </a:t>
            </a:r>
          </a:p>
          <a:p>
            <a:pPr algn="ctr" defTabSz="914400">
              <a:defRPr/>
            </a:pPr>
            <a:r>
              <a:rPr lang="en-GB" altLang="en-US" sz="1400" b="1" kern="0" dirty="0">
                <a:solidFill>
                  <a:srgbClr val="FF3300"/>
                </a:solidFill>
                <a:latin typeface="Times New Roman" pitchFamily="18" charset="0"/>
                <a:cs typeface="Arial" pitchFamily="34" charset="0"/>
              </a:rPr>
              <a:t> </a:t>
            </a:r>
            <a:endParaRPr lang="en-GB" altLang="en-US" sz="1600" b="1" kern="0" dirty="0">
              <a:solidFill>
                <a:srgbClr val="FF3300"/>
              </a:solidFill>
              <a:latin typeface="Times New Roman" pitchFamily="18" charset="0"/>
              <a:cs typeface="Arial" pitchFamily="34" charset="0"/>
            </a:endParaRPr>
          </a:p>
        </p:txBody>
      </p:sp>
      <p:grpSp>
        <p:nvGrpSpPr>
          <p:cNvPr id="70" name="Group 9">
            <a:extLst>
              <a:ext uri="{FF2B5EF4-FFF2-40B4-BE49-F238E27FC236}">
                <a16:creationId xmlns:a16="http://schemas.microsoft.com/office/drawing/2014/main" id="{952F7E7F-1C94-4781-A2B1-1207705BBDB5}"/>
              </a:ext>
            </a:extLst>
          </p:cNvPr>
          <p:cNvGrpSpPr>
            <a:grpSpLocks/>
          </p:cNvGrpSpPr>
          <p:nvPr/>
        </p:nvGrpSpPr>
        <p:grpSpPr bwMode="auto">
          <a:xfrm>
            <a:off x="3742472" y="4889330"/>
            <a:ext cx="1392739" cy="828642"/>
            <a:chOff x="2544" y="2304"/>
            <a:chExt cx="816" cy="725"/>
          </a:xfrm>
        </p:grpSpPr>
        <p:sp>
          <p:nvSpPr>
            <p:cNvPr id="71" name="Rectangle 10">
              <a:extLst>
                <a:ext uri="{FF2B5EF4-FFF2-40B4-BE49-F238E27FC236}">
                  <a16:creationId xmlns:a16="http://schemas.microsoft.com/office/drawing/2014/main" id="{7F347CBB-8A9F-480F-93CB-98F19327687D}"/>
                </a:ext>
              </a:extLst>
            </p:cNvPr>
            <p:cNvSpPr>
              <a:spLocks noChangeArrowheads="1"/>
            </p:cNvSpPr>
            <p:nvPr/>
          </p:nvSpPr>
          <p:spPr bwMode="auto">
            <a:xfrm>
              <a:off x="2544" y="2645"/>
              <a:ext cx="816" cy="384"/>
            </a:xfrm>
            <a:prstGeom prst="rect">
              <a:avLst/>
            </a:prstGeom>
            <a:solidFill>
              <a:srgbClr val="FFFFFF"/>
            </a:solidFill>
            <a:ln w="9525">
              <a:solidFill>
                <a:srgbClr val="0000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gn="ctr" defTabSz="914400">
                <a:defRPr/>
              </a:pPr>
              <a:r>
                <a:rPr lang="en-GB" altLang="en-US" sz="1600" kern="0" dirty="0">
                  <a:solidFill>
                    <a:srgbClr val="FF3300"/>
                  </a:solidFill>
                  <a:latin typeface="Arial" charset="0"/>
                  <a:cs typeface="Arial" pitchFamily="34" charset="0"/>
                </a:rPr>
                <a:t>Jun to Sep 22</a:t>
              </a:r>
            </a:p>
          </p:txBody>
        </p:sp>
        <p:sp>
          <p:nvSpPr>
            <p:cNvPr id="72" name="Line 11">
              <a:extLst>
                <a:ext uri="{FF2B5EF4-FFF2-40B4-BE49-F238E27FC236}">
                  <a16:creationId xmlns:a16="http://schemas.microsoft.com/office/drawing/2014/main" id="{740C1331-8070-4D83-86AE-2A29780D468B}"/>
                </a:ext>
              </a:extLst>
            </p:cNvPr>
            <p:cNvSpPr>
              <a:spLocks noChangeShapeType="1"/>
            </p:cNvSpPr>
            <p:nvPr/>
          </p:nvSpPr>
          <p:spPr bwMode="auto">
            <a:xfrm>
              <a:off x="2928" y="2304"/>
              <a:ext cx="0" cy="336"/>
            </a:xfrm>
            <a:prstGeom prst="line">
              <a:avLst/>
            </a:prstGeom>
            <a:noFill/>
            <a:ln w="9525">
              <a:solidFill>
                <a:srgbClr val="0000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just" defTabSz="914400">
                <a:spcBef>
                  <a:spcPct val="20000"/>
                </a:spcBef>
                <a:buClr>
                  <a:srgbClr val="FF9900"/>
                </a:buClr>
                <a:buSzPct val="75000"/>
                <a:buFont typeface="Wingdings" pitchFamily="2" charset="2"/>
                <a:buChar char="Ø"/>
                <a:defRPr/>
              </a:pPr>
              <a:endParaRPr lang="en-US" kern="0">
                <a:solidFill>
                  <a:srgbClr val="000000"/>
                </a:solidFill>
                <a:latin typeface="Arial" charset="0"/>
                <a:cs typeface="Arial" pitchFamily="34" charset="0"/>
              </a:endParaRPr>
            </a:p>
          </p:txBody>
        </p:sp>
      </p:grpSp>
      <p:grpSp>
        <p:nvGrpSpPr>
          <p:cNvPr id="73" name="Group 15">
            <a:extLst>
              <a:ext uri="{FF2B5EF4-FFF2-40B4-BE49-F238E27FC236}">
                <a16:creationId xmlns:a16="http://schemas.microsoft.com/office/drawing/2014/main" id="{F3B40858-73C9-47EA-89D9-D6AC3B2509D3}"/>
              </a:ext>
            </a:extLst>
          </p:cNvPr>
          <p:cNvGrpSpPr>
            <a:grpSpLocks/>
          </p:cNvGrpSpPr>
          <p:nvPr/>
        </p:nvGrpSpPr>
        <p:grpSpPr bwMode="auto">
          <a:xfrm>
            <a:off x="5115835" y="4895080"/>
            <a:ext cx="1304015" cy="822892"/>
            <a:chOff x="2544" y="2304"/>
            <a:chExt cx="816" cy="720"/>
          </a:xfrm>
        </p:grpSpPr>
        <p:sp>
          <p:nvSpPr>
            <p:cNvPr id="74" name="Rectangle 16">
              <a:extLst>
                <a:ext uri="{FF2B5EF4-FFF2-40B4-BE49-F238E27FC236}">
                  <a16:creationId xmlns:a16="http://schemas.microsoft.com/office/drawing/2014/main" id="{C4B4D23B-0616-4A18-92FA-E7309287ABF7}"/>
                </a:ext>
              </a:extLst>
            </p:cNvPr>
            <p:cNvSpPr>
              <a:spLocks noChangeArrowheads="1"/>
            </p:cNvSpPr>
            <p:nvPr/>
          </p:nvSpPr>
          <p:spPr bwMode="auto">
            <a:xfrm>
              <a:off x="2544" y="2640"/>
              <a:ext cx="816" cy="384"/>
            </a:xfrm>
            <a:prstGeom prst="rect">
              <a:avLst/>
            </a:prstGeom>
            <a:solidFill>
              <a:srgbClr val="FFFFFF"/>
            </a:solidFill>
            <a:ln w="9525">
              <a:solidFill>
                <a:srgbClr val="0000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gn="ctr" defTabSz="914400">
                <a:defRPr/>
              </a:pPr>
              <a:r>
                <a:rPr lang="en-GB" altLang="en-US" sz="1600" kern="0" dirty="0">
                  <a:solidFill>
                    <a:srgbClr val="FF3300"/>
                  </a:solidFill>
                  <a:latin typeface="Arial" charset="0"/>
                  <a:cs typeface="Arial" pitchFamily="34" charset="0"/>
                </a:rPr>
                <a:t>Oct 22</a:t>
              </a:r>
            </a:p>
          </p:txBody>
        </p:sp>
        <p:sp>
          <p:nvSpPr>
            <p:cNvPr id="75" name="Line 17">
              <a:extLst>
                <a:ext uri="{FF2B5EF4-FFF2-40B4-BE49-F238E27FC236}">
                  <a16:creationId xmlns:a16="http://schemas.microsoft.com/office/drawing/2014/main" id="{E34497B3-BFE9-4C70-BB92-37B6A2E2E45F}"/>
                </a:ext>
              </a:extLst>
            </p:cNvPr>
            <p:cNvSpPr>
              <a:spLocks noChangeShapeType="1"/>
            </p:cNvSpPr>
            <p:nvPr/>
          </p:nvSpPr>
          <p:spPr bwMode="auto">
            <a:xfrm>
              <a:off x="2928" y="2304"/>
              <a:ext cx="0" cy="336"/>
            </a:xfrm>
            <a:prstGeom prst="line">
              <a:avLst/>
            </a:prstGeom>
            <a:noFill/>
            <a:ln w="9525">
              <a:solidFill>
                <a:srgbClr val="0000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just" defTabSz="914400">
                <a:spcBef>
                  <a:spcPct val="20000"/>
                </a:spcBef>
                <a:buClr>
                  <a:srgbClr val="FF9900"/>
                </a:buClr>
                <a:buSzPct val="75000"/>
                <a:buFont typeface="Wingdings" pitchFamily="2" charset="2"/>
                <a:buChar char="Ø"/>
                <a:defRPr/>
              </a:pPr>
              <a:endParaRPr lang="en-US" kern="0">
                <a:solidFill>
                  <a:srgbClr val="000000"/>
                </a:solidFill>
                <a:latin typeface="Arial" charset="0"/>
                <a:cs typeface="Arial" pitchFamily="34" charset="0"/>
              </a:endParaRPr>
            </a:p>
          </p:txBody>
        </p:sp>
      </p:grpSp>
      <p:grpSp>
        <p:nvGrpSpPr>
          <p:cNvPr id="76" name="Group 15">
            <a:extLst>
              <a:ext uri="{FF2B5EF4-FFF2-40B4-BE49-F238E27FC236}">
                <a16:creationId xmlns:a16="http://schemas.microsoft.com/office/drawing/2014/main" id="{762A86F9-3465-4D6F-AEBF-B3A5F1D244D0}"/>
              </a:ext>
            </a:extLst>
          </p:cNvPr>
          <p:cNvGrpSpPr>
            <a:grpSpLocks/>
          </p:cNvGrpSpPr>
          <p:nvPr/>
        </p:nvGrpSpPr>
        <p:grpSpPr bwMode="auto">
          <a:xfrm>
            <a:off x="6176424" y="4895080"/>
            <a:ext cx="1225389" cy="822892"/>
            <a:chOff x="2544" y="2304"/>
            <a:chExt cx="816" cy="720"/>
          </a:xfrm>
        </p:grpSpPr>
        <p:sp>
          <p:nvSpPr>
            <p:cNvPr id="77" name="Rectangle 16">
              <a:extLst>
                <a:ext uri="{FF2B5EF4-FFF2-40B4-BE49-F238E27FC236}">
                  <a16:creationId xmlns:a16="http://schemas.microsoft.com/office/drawing/2014/main" id="{78EC2F64-AB29-4DF5-AF7D-28FFAA18D9CA}"/>
                </a:ext>
              </a:extLst>
            </p:cNvPr>
            <p:cNvSpPr>
              <a:spLocks noChangeArrowheads="1"/>
            </p:cNvSpPr>
            <p:nvPr/>
          </p:nvSpPr>
          <p:spPr bwMode="auto">
            <a:xfrm>
              <a:off x="2544" y="2640"/>
              <a:ext cx="816" cy="384"/>
            </a:xfrm>
            <a:prstGeom prst="rect">
              <a:avLst/>
            </a:prstGeom>
            <a:solidFill>
              <a:srgbClr val="FFFFFF"/>
            </a:solidFill>
            <a:ln w="9525">
              <a:solidFill>
                <a:srgbClr val="0000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gn="ctr" defTabSz="914400">
                <a:defRPr/>
              </a:pPr>
              <a:r>
                <a:rPr lang="en-GB" altLang="en-US" sz="1400" kern="0" dirty="0">
                  <a:solidFill>
                    <a:srgbClr val="FF3300"/>
                  </a:solidFill>
                  <a:latin typeface="Arial" charset="0"/>
                  <a:cs typeface="Arial" pitchFamily="34" charset="0"/>
                </a:rPr>
                <a:t>Nov 22 to</a:t>
              </a:r>
            </a:p>
            <a:p>
              <a:pPr algn="ctr" defTabSz="914400">
                <a:defRPr/>
              </a:pPr>
              <a:r>
                <a:rPr lang="en-GB" altLang="en-US" sz="1400" kern="0" dirty="0">
                  <a:solidFill>
                    <a:srgbClr val="FF3300"/>
                  </a:solidFill>
                  <a:latin typeface="Arial" charset="0"/>
                  <a:cs typeface="Arial" pitchFamily="34" charset="0"/>
                </a:rPr>
                <a:t>Feb 23</a:t>
              </a:r>
            </a:p>
          </p:txBody>
        </p:sp>
        <p:sp>
          <p:nvSpPr>
            <p:cNvPr id="78" name="Line 17">
              <a:extLst>
                <a:ext uri="{FF2B5EF4-FFF2-40B4-BE49-F238E27FC236}">
                  <a16:creationId xmlns:a16="http://schemas.microsoft.com/office/drawing/2014/main" id="{AD70D00F-6021-4E80-AE21-3EA338F96ED3}"/>
                </a:ext>
              </a:extLst>
            </p:cNvPr>
            <p:cNvSpPr>
              <a:spLocks noChangeShapeType="1"/>
            </p:cNvSpPr>
            <p:nvPr/>
          </p:nvSpPr>
          <p:spPr bwMode="auto">
            <a:xfrm>
              <a:off x="2928" y="2304"/>
              <a:ext cx="0" cy="336"/>
            </a:xfrm>
            <a:prstGeom prst="line">
              <a:avLst/>
            </a:prstGeom>
            <a:noFill/>
            <a:ln w="9525">
              <a:solidFill>
                <a:srgbClr val="0000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just" defTabSz="914400">
                <a:spcBef>
                  <a:spcPct val="20000"/>
                </a:spcBef>
                <a:buClr>
                  <a:srgbClr val="FF9900"/>
                </a:buClr>
                <a:buSzPct val="75000"/>
                <a:buFont typeface="Wingdings" pitchFamily="2" charset="2"/>
                <a:buChar char="Ø"/>
                <a:defRPr/>
              </a:pPr>
              <a:endParaRPr lang="en-US" kern="0">
                <a:solidFill>
                  <a:srgbClr val="000000"/>
                </a:solidFill>
                <a:latin typeface="Arial" charset="0"/>
                <a:cs typeface="Arial" pitchFamily="34" charset="0"/>
              </a:endParaRPr>
            </a:p>
          </p:txBody>
        </p:sp>
      </p:grpSp>
      <p:grpSp>
        <p:nvGrpSpPr>
          <p:cNvPr id="82" name="Group 15">
            <a:extLst>
              <a:ext uri="{FF2B5EF4-FFF2-40B4-BE49-F238E27FC236}">
                <a16:creationId xmlns:a16="http://schemas.microsoft.com/office/drawing/2014/main" id="{2BF53754-2548-4D62-89B4-D26345BBB0D7}"/>
              </a:ext>
            </a:extLst>
          </p:cNvPr>
          <p:cNvGrpSpPr>
            <a:grpSpLocks/>
          </p:cNvGrpSpPr>
          <p:nvPr/>
        </p:nvGrpSpPr>
        <p:grpSpPr bwMode="auto">
          <a:xfrm>
            <a:off x="8449856" y="4892788"/>
            <a:ext cx="1132270" cy="819434"/>
            <a:chOff x="2544" y="2304"/>
            <a:chExt cx="816" cy="720"/>
          </a:xfrm>
        </p:grpSpPr>
        <p:sp>
          <p:nvSpPr>
            <p:cNvPr id="83" name="Rectangle 16">
              <a:extLst>
                <a:ext uri="{FF2B5EF4-FFF2-40B4-BE49-F238E27FC236}">
                  <a16:creationId xmlns:a16="http://schemas.microsoft.com/office/drawing/2014/main" id="{CDF48EF9-C4CC-4C09-A32E-AA17D74B9172}"/>
                </a:ext>
              </a:extLst>
            </p:cNvPr>
            <p:cNvSpPr>
              <a:spLocks noChangeArrowheads="1"/>
            </p:cNvSpPr>
            <p:nvPr/>
          </p:nvSpPr>
          <p:spPr bwMode="auto">
            <a:xfrm>
              <a:off x="2544" y="2640"/>
              <a:ext cx="816" cy="384"/>
            </a:xfrm>
            <a:prstGeom prst="rect">
              <a:avLst/>
            </a:prstGeom>
            <a:solidFill>
              <a:srgbClr val="FFFFFF"/>
            </a:solidFill>
            <a:ln w="9525">
              <a:solidFill>
                <a:srgbClr val="0000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gn="ctr" defTabSz="914400">
                <a:defRPr/>
              </a:pPr>
              <a:r>
                <a:rPr lang="en-GB" altLang="en-US" sz="1600" kern="0" dirty="0">
                  <a:solidFill>
                    <a:srgbClr val="FF3300"/>
                  </a:solidFill>
                  <a:latin typeface="Arial" charset="0"/>
                  <a:cs typeface="Arial" pitchFamily="34" charset="0"/>
                </a:rPr>
                <a:t>Apr 23 to</a:t>
              </a:r>
            </a:p>
            <a:p>
              <a:pPr algn="ctr" defTabSz="914400">
                <a:defRPr/>
              </a:pPr>
              <a:r>
                <a:rPr lang="en-GB" altLang="en-US" sz="1600" kern="0" dirty="0">
                  <a:solidFill>
                    <a:srgbClr val="FF3300"/>
                  </a:solidFill>
                  <a:latin typeface="Arial" charset="0"/>
                  <a:cs typeface="Arial" pitchFamily="34" charset="0"/>
                </a:rPr>
                <a:t>Mar 24</a:t>
              </a:r>
            </a:p>
          </p:txBody>
        </p:sp>
        <p:sp>
          <p:nvSpPr>
            <p:cNvPr id="84" name="Line 17">
              <a:extLst>
                <a:ext uri="{FF2B5EF4-FFF2-40B4-BE49-F238E27FC236}">
                  <a16:creationId xmlns:a16="http://schemas.microsoft.com/office/drawing/2014/main" id="{3E561F10-B91F-474E-9253-9C76108EE723}"/>
                </a:ext>
              </a:extLst>
            </p:cNvPr>
            <p:cNvSpPr>
              <a:spLocks noChangeShapeType="1"/>
            </p:cNvSpPr>
            <p:nvPr/>
          </p:nvSpPr>
          <p:spPr bwMode="auto">
            <a:xfrm>
              <a:off x="2928" y="2304"/>
              <a:ext cx="0" cy="336"/>
            </a:xfrm>
            <a:prstGeom prst="line">
              <a:avLst/>
            </a:prstGeom>
            <a:noFill/>
            <a:ln w="9525">
              <a:solidFill>
                <a:srgbClr val="0000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just" defTabSz="914400">
                <a:spcBef>
                  <a:spcPct val="20000"/>
                </a:spcBef>
                <a:buClr>
                  <a:srgbClr val="FF9900"/>
                </a:buClr>
                <a:buSzPct val="75000"/>
                <a:buFont typeface="Wingdings" pitchFamily="2" charset="2"/>
                <a:buChar char="Ø"/>
                <a:defRPr/>
              </a:pPr>
              <a:endParaRPr lang="en-US" kern="0">
                <a:solidFill>
                  <a:srgbClr val="000000"/>
                </a:solidFill>
                <a:latin typeface="Arial" charset="0"/>
                <a:cs typeface="Arial" pitchFamily="34" charset="0"/>
              </a:endParaRPr>
            </a:p>
          </p:txBody>
        </p:sp>
      </p:grpSp>
      <p:grpSp>
        <p:nvGrpSpPr>
          <p:cNvPr id="37" name="Group 15">
            <a:extLst>
              <a:ext uri="{FF2B5EF4-FFF2-40B4-BE49-F238E27FC236}">
                <a16:creationId xmlns:a16="http://schemas.microsoft.com/office/drawing/2014/main" id="{6C601C63-F7B4-4347-987B-3294423D4ADE}"/>
              </a:ext>
            </a:extLst>
          </p:cNvPr>
          <p:cNvGrpSpPr>
            <a:grpSpLocks/>
          </p:cNvGrpSpPr>
          <p:nvPr/>
        </p:nvGrpSpPr>
        <p:grpSpPr bwMode="auto">
          <a:xfrm>
            <a:off x="7269019" y="4894104"/>
            <a:ext cx="1225389" cy="822892"/>
            <a:chOff x="2544" y="2304"/>
            <a:chExt cx="816" cy="720"/>
          </a:xfrm>
        </p:grpSpPr>
        <p:sp>
          <p:nvSpPr>
            <p:cNvPr id="41" name="Rectangle 16">
              <a:extLst>
                <a:ext uri="{FF2B5EF4-FFF2-40B4-BE49-F238E27FC236}">
                  <a16:creationId xmlns:a16="http://schemas.microsoft.com/office/drawing/2014/main" id="{60DBC2AC-6EE1-44BC-A65B-59DF1CB80645}"/>
                </a:ext>
              </a:extLst>
            </p:cNvPr>
            <p:cNvSpPr>
              <a:spLocks noChangeArrowheads="1"/>
            </p:cNvSpPr>
            <p:nvPr/>
          </p:nvSpPr>
          <p:spPr bwMode="auto">
            <a:xfrm>
              <a:off x="2544" y="2640"/>
              <a:ext cx="816" cy="384"/>
            </a:xfrm>
            <a:prstGeom prst="rect">
              <a:avLst/>
            </a:prstGeom>
            <a:solidFill>
              <a:srgbClr val="FFFFFF"/>
            </a:solidFill>
            <a:ln w="9525">
              <a:solidFill>
                <a:srgbClr val="0000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gn="ctr" defTabSz="914400">
                <a:defRPr/>
              </a:pPr>
              <a:r>
                <a:rPr lang="en-GB" altLang="en-US" sz="1400" kern="0" dirty="0">
                  <a:solidFill>
                    <a:srgbClr val="FF3300"/>
                  </a:solidFill>
                  <a:latin typeface="Arial" charset="0"/>
                  <a:cs typeface="Arial" pitchFamily="34" charset="0"/>
                </a:rPr>
                <a:t>Oct 22 to</a:t>
              </a:r>
            </a:p>
            <a:p>
              <a:pPr algn="ctr" defTabSz="914400">
                <a:defRPr/>
              </a:pPr>
              <a:r>
                <a:rPr lang="en-GB" altLang="en-US" sz="1400" kern="0" dirty="0">
                  <a:solidFill>
                    <a:srgbClr val="FF3300"/>
                  </a:solidFill>
                  <a:latin typeface="Arial" charset="0"/>
                  <a:cs typeface="Arial" pitchFamily="34" charset="0"/>
                </a:rPr>
                <a:t>Jun 23</a:t>
              </a:r>
            </a:p>
          </p:txBody>
        </p:sp>
        <p:sp>
          <p:nvSpPr>
            <p:cNvPr id="42" name="Line 17">
              <a:extLst>
                <a:ext uri="{FF2B5EF4-FFF2-40B4-BE49-F238E27FC236}">
                  <a16:creationId xmlns:a16="http://schemas.microsoft.com/office/drawing/2014/main" id="{548FCDD2-E1E3-482D-80AD-ECBE9A6C8721}"/>
                </a:ext>
              </a:extLst>
            </p:cNvPr>
            <p:cNvSpPr>
              <a:spLocks noChangeShapeType="1"/>
            </p:cNvSpPr>
            <p:nvPr/>
          </p:nvSpPr>
          <p:spPr bwMode="auto">
            <a:xfrm>
              <a:off x="2928" y="2304"/>
              <a:ext cx="0" cy="336"/>
            </a:xfrm>
            <a:prstGeom prst="line">
              <a:avLst/>
            </a:prstGeom>
            <a:noFill/>
            <a:ln w="9525">
              <a:solidFill>
                <a:srgbClr val="0000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just" defTabSz="914400">
                <a:spcBef>
                  <a:spcPct val="20000"/>
                </a:spcBef>
                <a:buClr>
                  <a:srgbClr val="FF9900"/>
                </a:buClr>
                <a:buSzPct val="75000"/>
                <a:buFont typeface="Wingdings" pitchFamily="2" charset="2"/>
                <a:buChar char="Ø"/>
                <a:defRPr/>
              </a:pPr>
              <a:endParaRPr lang="en-US" kern="0">
                <a:solidFill>
                  <a:srgbClr val="000000"/>
                </a:solidFill>
                <a:latin typeface="Arial" charset="0"/>
                <a:cs typeface="Arial" pitchFamily="34" charset="0"/>
              </a:endParaRPr>
            </a:p>
          </p:txBody>
        </p:sp>
      </p:grpSp>
    </p:spTree>
    <p:extLst>
      <p:ext uri="{BB962C8B-B14F-4D97-AF65-F5344CB8AC3E}">
        <p14:creationId xmlns:p14="http://schemas.microsoft.com/office/powerpoint/2010/main" val="796546602"/>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5021596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D78A60E-7776-477A-926C-55C1F03CC24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76688" y="1301035"/>
            <a:ext cx="9820275" cy="5398787"/>
          </a:xfrm>
          <a:prstGeom prst="rect">
            <a:avLst/>
          </a:prstGeom>
        </p:spPr>
      </p:pic>
      <p:sp>
        <p:nvSpPr>
          <p:cNvPr id="7" name="Oval 6">
            <a:extLst>
              <a:ext uri="{FF2B5EF4-FFF2-40B4-BE49-F238E27FC236}">
                <a16:creationId xmlns:a16="http://schemas.microsoft.com/office/drawing/2014/main" id="{9D43041A-FFAB-46DD-89C4-571FDBA4F3C1}"/>
              </a:ext>
            </a:extLst>
          </p:cNvPr>
          <p:cNvSpPr/>
          <p:nvPr/>
        </p:nvSpPr>
        <p:spPr>
          <a:xfrm rot="20844856">
            <a:off x="3672033" y="3312776"/>
            <a:ext cx="1191871" cy="919846"/>
          </a:xfrm>
          <a:prstGeom prst="ellipse">
            <a:avLst/>
          </a:prstGeom>
          <a:ln w="19050">
            <a:solidFill>
              <a:schemeClr val="accent2"/>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0000"/>
              </a:solidFill>
              <a:effectLst/>
              <a:uLnTx/>
              <a:uFillTx/>
              <a:latin typeface="ShellMedium"/>
              <a:ea typeface="+mn-ea"/>
              <a:cs typeface="+mn-cs"/>
            </a:endParaRPr>
          </a:p>
        </p:txBody>
      </p:sp>
      <p:cxnSp>
        <p:nvCxnSpPr>
          <p:cNvPr id="9" name="Straight Arrow Connector 8">
            <a:extLst>
              <a:ext uri="{FF2B5EF4-FFF2-40B4-BE49-F238E27FC236}">
                <a16:creationId xmlns:a16="http://schemas.microsoft.com/office/drawing/2014/main" id="{E7231A9F-D7D9-4EEC-8433-E9651CA6C685}"/>
              </a:ext>
            </a:extLst>
          </p:cNvPr>
          <p:cNvCxnSpPr>
            <a:cxnSpLocks/>
            <a:stCxn id="7" idx="3"/>
          </p:cNvCxnSpPr>
          <p:nvPr/>
        </p:nvCxnSpPr>
        <p:spPr>
          <a:xfrm flipH="1">
            <a:off x="2994304" y="4181921"/>
            <a:ext cx="933264" cy="1158918"/>
          </a:xfrm>
          <a:prstGeom prst="straightConnector1">
            <a:avLst/>
          </a:prstGeom>
          <a:ln w="127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2EB1B2BB-FBA0-4FFB-933E-8627491D22E8}"/>
              </a:ext>
            </a:extLst>
          </p:cNvPr>
          <p:cNvSpPr/>
          <p:nvPr/>
        </p:nvSpPr>
        <p:spPr>
          <a:xfrm>
            <a:off x="2163905" y="5349547"/>
            <a:ext cx="1164101" cy="769441"/>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100" b="1" i="0" u="none" strike="noStrike" kern="1200" cap="none" spc="0" normalizeH="0" baseline="0" noProof="0" dirty="0">
                <a:ln>
                  <a:noFill/>
                </a:ln>
                <a:solidFill>
                  <a:srgbClr val="DD1D21"/>
                </a:solidFill>
                <a:effectLst/>
                <a:uLnTx/>
                <a:uFillTx/>
                <a:latin typeface="ShellLight" panose="00000400000000000000" pitchFamily="50" charset="0"/>
                <a:ea typeface="+mn-ea"/>
                <a:cs typeface="+mn-cs"/>
              </a:rPr>
              <a:t>E7540AB-22m </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100" b="1" i="0" u="none" strike="noStrike" kern="1200" cap="none" spc="0" normalizeH="0" baseline="0" noProof="0" dirty="0">
                <a:ln>
                  <a:noFill/>
                </a:ln>
                <a:solidFill>
                  <a:srgbClr val="DD1D21"/>
                </a:solidFill>
                <a:effectLst/>
                <a:uLnTx/>
                <a:uFillTx/>
                <a:latin typeface="ShellLight" panose="00000400000000000000" pitchFamily="50" charset="0"/>
                <a:ea typeface="+mn-ea"/>
                <a:cs typeface="+mn-cs"/>
              </a:rPr>
              <a:t>E7539 - 22m </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100" b="1" i="0" u="none" strike="noStrike" kern="1200" cap="none" spc="0" normalizeH="0" baseline="0" noProof="0" dirty="0">
                <a:ln>
                  <a:noFill/>
                </a:ln>
                <a:solidFill>
                  <a:srgbClr val="DD1D21"/>
                </a:solidFill>
                <a:effectLst/>
                <a:uLnTx/>
                <a:uFillTx/>
                <a:latin typeface="ShellLight" panose="00000400000000000000" pitchFamily="50" charset="0"/>
                <a:ea typeface="+mn-ea"/>
                <a:cs typeface="+mn-cs"/>
              </a:rPr>
              <a:t>E7541A-21m </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100" b="1" i="0" u="none" strike="noStrike" kern="1200" cap="none" spc="0" normalizeH="0" baseline="0" noProof="0" dirty="0">
                <a:ln>
                  <a:noFill/>
                </a:ln>
                <a:solidFill>
                  <a:srgbClr val="DD1D21"/>
                </a:solidFill>
                <a:effectLst/>
                <a:uLnTx/>
                <a:uFillTx/>
                <a:latin typeface="ShellLight" panose="00000400000000000000" pitchFamily="50" charset="0"/>
                <a:ea typeface="+mn-ea"/>
                <a:cs typeface="+mn-cs"/>
              </a:rPr>
              <a:t>E7541BC-21m </a:t>
            </a:r>
            <a:endParaRPr kumimoji="0" lang="en-GB" sz="1100" b="1" i="0" u="none" strike="noStrike" kern="1200" cap="none" spc="0" normalizeH="0" baseline="0" noProof="0" dirty="0">
              <a:ln>
                <a:noFill/>
              </a:ln>
              <a:solidFill>
                <a:srgbClr val="DD1D21"/>
              </a:solidFill>
              <a:effectLst/>
              <a:uLnTx/>
              <a:uFillTx/>
              <a:latin typeface="ShellLight" panose="00000400000000000000" pitchFamily="50" charset="0"/>
              <a:ea typeface="+mn-ea"/>
              <a:cs typeface="+mn-cs"/>
            </a:endParaRPr>
          </a:p>
        </p:txBody>
      </p:sp>
      <p:sp>
        <p:nvSpPr>
          <p:cNvPr id="15" name="Oval 14">
            <a:extLst>
              <a:ext uri="{FF2B5EF4-FFF2-40B4-BE49-F238E27FC236}">
                <a16:creationId xmlns:a16="http://schemas.microsoft.com/office/drawing/2014/main" id="{CE49F351-A203-4606-A691-082AE5EEDED0}"/>
              </a:ext>
            </a:extLst>
          </p:cNvPr>
          <p:cNvSpPr/>
          <p:nvPr/>
        </p:nvSpPr>
        <p:spPr>
          <a:xfrm>
            <a:off x="5721384" y="3755413"/>
            <a:ext cx="1363667" cy="685800"/>
          </a:xfrm>
          <a:prstGeom prst="ellipse">
            <a:avLst/>
          </a:prstGeom>
          <a:ln w="19050">
            <a:solidFill>
              <a:schemeClr val="accent2"/>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EB8705"/>
              </a:solidFill>
              <a:effectLst/>
              <a:uLnTx/>
              <a:uFillTx/>
              <a:latin typeface="ShellMedium"/>
              <a:ea typeface="+mn-ea"/>
              <a:cs typeface="+mn-cs"/>
            </a:endParaRPr>
          </a:p>
        </p:txBody>
      </p:sp>
      <p:sp>
        <p:nvSpPr>
          <p:cNvPr id="16" name="Rectangle 15">
            <a:extLst>
              <a:ext uri="{FF2B5EF4-FFF2-40B4-BE49-F238E27FC236}">
                <a16:creationId xmlns:a16="http://schemas.microsoft.com/office/drawing/2014/main" id="{ABD55DFC-E20C-46D3-87F8-52FE4BA09EE4}"/>
              </a:ext>
            </a:extLst>
          </p:cNvPr>
          <p:cNvSpPr/>
          <p:nvPr/>
        </p:nvSpPr>
        <p:spPr>
          <a:xfrm>
            <a:off x="10409337" y="3600319"/>
            <a:ext cx="1159292" cy="400110"/>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000" b="1" i="1" u="none" strike="noStrike" kern="1200" cap="none" spc="0" normalizeH="0" baseline="0" noProof="0" dirty="0">
                <a:ln>
                  <a:noFill/>
                </a:ln>
                <a:solidFill>
                  <a:srgbClr val="C00000"/>
                </a:solidFill>
                <a:effectLst/>
                <a:uLnTx/>
                <a:uFillTx/>
                <a:latin typeface="ShellLight" panose="00000400000000000000" pitchFamily="50" charset="0"/>
                <a:ea typeface="+mn-ea"/>
                <a:cs typeface="+mn-cs"/>
              </a:rPr>
              <a:t>E7524AB -14m </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000" b="1" i="1" u="none" strike="noStrike" kern="1200" cap="none" spc="0" normalizeH="0" baseline="0" noProof="0" dirty="0">
                <a:ln>
                  <a:noFill/>
                </a:ln>
                <a:solidFill>
                  <a:srgbClr val="C00000"/>
                </a:solidFill>
                <a:effectLst/>
                <a:uLnTx/>
                <a:uFillTx/>
                <a:latin typeface="ShellLight" panose="00000400000000000000" pitchFamily="50" charset="0"/>
                <a:ea typeface="+mn-ea"/>
                <a:cs typeface="+mn-cs"/>
              </a:rPr>
              <a:t>E7524CD -14m </a:t>
            </a:r>
            <a:endParaRPr kumimoji="0" lang="en-GB" sz="1000" b="1" i="1" u="none" strike="noStrike" kern="1200" cap="none" spc="0" normalizeH="0" baseline="0" noProof="0" dirty="0">
              <a:ln>
                <a:noFill/>
              </a:ln>
              <a:solidFill>
                <a:srgbClr val="C00000"/>
              </a:solidFill>
              <a:effectLst/>
              <a:uLnTx/>
              <a:uFillTx/>
              <a:latin typeface="ShellLight" panose="00000400000000000000" pitchFamily="50" charset="0"/>
              <a:ea typeface="+mn-ea"/>
              <a:cs typeface="+mn-cs"/>
            </a:endParaRPr>
          </a:p>
        </p:txBody>
      </p:sp>
      <p:cxnSp>
        <p:nvCxnSpPr>
          <p:cNvPr id="17" name="Straight Arrow Connector 16">
            <a:extLst>
              <a:ext uri="{FF2B5EF4-FFF2-40B4-BE49-F238E27FC236}">
                <a16:creationId xmlns:a16="http://schemas.microsoft.com/office/drawing/2014/main" id="{50A09BB5-9642-427F-ADD7-27C5B9F10EB4}"/>
              </a:ext>
            </a:extLst>
          </p:cNvPr>
          <p:cNvCxnSpPr>
            <a:cxnSpLocks/>
          </p:cNvCxnSpPr>
          <p:nvPr/>
        </p:nvCxnSpPr>
        <p:spPr>
          <a:xfrm flipV="1">
            <a:off x="6675054" y="3807804"/>
            <a:ext cx="3754872" cy="571439"/>
          </a:xfrm>
          <a:prstGeom prst="straightConnector1">
            <a:avLst/>
          </a:prstGeom>
          <a:ln>
            <a:solidFill>
              <a:schemeClr val="accent2"/>
            </a:solidFill>
            <a:tailEnd type="triangle"/>
          </a:ln>
        </p:spPr>
        <p:style>
          <a:lnRef idx="1">
            <a:schemeClr val="accent6"/>
          </a:lnRef>
          <a:fillRef idx="0">
            <a:schemeClr val="accent6"/>
          </a:fillRef>
          <a:effectRef idx="0">
            <a:schemeClr val="accent6"/>
          </a:effectRef>
          <a:fontRef idx="minor">
            <a:schemeClr val="tx1"/>
          </a:fontRef>
        </p:style>
      </p:cxnSp>
      <p:sp>
        <p:nvSpPr>
          <p:cNvPr id="19" name="Oval 18">
            <a:extLst>
              <a:ext uri="{FF2B5EF4-FFF2-40B4-BE49-F238E27FC236}">
                <a16:creationId xmlns:a16="http://schemas.microsoft.com/office/drawing/2014/main" id="{69B9577D-94F0-444B-A8F8-E1B2B5A71361}"/>
              </a:ext>
            </a:extLst>
          </p:cNvPr>
          <p:cNvSpPr/>
          <p:nvPr/>
        </p:nvSpPr>
        <p:spPr>
          <a:xfrm>
            <a:off x="4558748" y="4441213"/>
            <a:ext cx="1113015" cy="495300"/>
          </a:xfrm>
          <a:prstGeom prst="ellipse">
            <a:avLst/>
          </a:prstGeom>
          <a:ln w="19050">
            <a:solidFill>
              <a:srgbClr val="00B05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EB8705"/>
              </a:solidFill>
              <a:effectLst/>
              <a:uLnTx/>
              <a:uFillTx/>
              <a:latin typeface="ShellMedium"/>
              <a:ea typeface="+mn-ea"/>
              <a:cs typeface="+mn-cs"/>
            </a:endParaRPr>
          </a:p>
        </p:txBody>
      </p:sp>
      <p:sp>
        <p:nvSpPr>
          <p:cNvPr id="20" name="Rectangle 19">
            <a:extLst>
              <a:ext uri="{FF2B5EF4-FFF2-40B4-BE49-F238E27FC236}">
                <a16:creationId xmlns:a16="http://schemas.microsoft.com/office/drawing/2014/main" id="{583E85A0-303B-4F78-9BBD-FB9DA86514EC}"/>
              </a:ext>
            </a:extLst>
          </p:cNvPr>
          <p:cNvSpPr/>
          <p:nvPr/>
        </p:nvSpPr>
        <p:spPr>
          <a:xfrm>
            <a:off x="4219121" y="6085977"/>
            <a:ext cx="1423788" cy="261610"/>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100" b="1" i="0" u="none" strike="noStrike" kern="1200" cap="none" spc="0" normalizeH="0" baseline="0" noProof="0" dirty="0">
                <a:ln>
                  <a:noFill/>
                </a:ln>
                <a:solidFill>
                  <a:srgbClr val="008443"/>
                </a:solidFill>
                <a:effectLst/>
                <a:uLnTx/>
                <a:uFillTx/>
                <a:latin typeface="ShellLight" panose="00000400000000000000" pitchFamily="50" charset="0"/>
                <a:ea typeface="+mn-ea"/>
                <a:cs typeface="+mn-cs"/>
              </a:rPr>
              <a:t>E7519ABCD – 15m</a:t>
            </a:r>
            <a:endParaRPr kumimoji="0" lang="en-GB" sz="1100" b="1" i="0" u="none" strike="noStrike" kern="1200" cap="none" spc="0" normalizeH="0" baseline="0" noProof="0" dirty="0">
              <a:ln>
                <a:noFill/>
              </a:ln>
              <a:solidFill>
                <a:srgbClr val="008443"/>
              </a:solidFill>
              <a:effectLst/>
              <a:uLnTx/>
              <a:uFillTx/>
              <a:latin typeface="ShellLight" panose="00000400000000000000" pitchFamily="50" charset="0"/>
              <a:ea typeface="+mn-ea"/>
              <a:cs typeface="+mn-cs"/>
            </a:endParaRPr>
          </a:p>
        </p:txBody>
      </p:sp>
      <p:cxnSp>
        <p:nvCxnSpPr>
          <p:cNvPr id="21" name="Straight Arrow Connector 20">
            <a:extLst>
              <a:ext uri="{FF2B5EF4-FFF2-40B4-BE49-F238E27FC236}">
                <a16:creationId xmlns:a16="http://schemas.microsoft.com/office/drawing/2014/main" id="{F558558A-1EB7-4889-BE3C-39685D23BB4A}"/>
              </a:ext>
            </a:extLst>
          </p:cNvPr>
          <p:cNvCxnSpPr>
            <a:cxnSpLocks/>
            <a:stCxn id="19" idx="4"/>
          </p:cNvCxnSpPr>
          <p:nvPr/>
        </p:nvCxnSpPr>
        <p:spPr>
          <a:xfrm flipH="1">
            <a:off x="4558748" y="4936513"/>
            <a:ext cx="556508" cy="1149464"/>
          </a:xfrm>
          <a:prstGeom prst="straightConnector1">
            <a:avLst/>
          </a:prstGeom>
          <a:ln>
            <a:solidFill>
              <a:srgbClr val="00B050"/>
            </a:solidFill>
            <a:tailEnd type="triangle"/>
          </a:ln>
        </p:spPr>
        <p:style>
          <a:lnRef idx="1">
            <a:schemeClr val="accent6"/>
          </a:lnRef>
          <a:fillRef idx="0">
            <a:schemeClr val="accent6"/>
          </a:fillRef>
          <a:effectRef idx="0">
            <a:schemeClr val="accent6"/>
          </a:effectRef>
          <a:fontRef idx="minor">
            <a:schemeClr val="tx1"/>
          </a:fontRef>
        </p:style>
      </p:cxnSp>
      <p:sp>
        <p:nvSpPr>
          <p:cNvPr id="24" name="TextBox 23">
            <a:extLst>
              <a:ext uri="{FF2B5EF4-FFF2-40B4-BE49-F238E27FC236}">
                <a16:creationId xmlns:a16="http://schemas.microsoft.com/office/drawing/2014/main" id="{C5305CAC-D4CE-4D22-96F9-06EC1F55E73B}"/>
              </a:ext>
            </a:extLst>
          </p:cNvPr>
          <p:cNvSpPr txBox="1"/>
          <p:nvPr/>
        </p:nvSpPr>
        <p:spPr bwMode="auto">
          <a:xfrm>
            <a:off x="8129813" y="582764"/>
            <a:ext cx="4022989" cy="1015663"/>
          </a:xfrm>
          <a:prstGeom prst="rect">
            <a:avLst/>
          </a:prstGeom>
          <a:noFill/>
          <a:ln w="9525" algn="ctr">
            <a:noFill/>
            <a:miter lim="800000"/>
            <a:headEnd/>
            <a:tailEnd/>
          </a:ln>
        </p:spPr>
        <p:txBody>
          <a:bodyPr wrap="square">
            <a:spAutoFit/>
          </a:bodyPr>
          <a:lstStyle/>
          <a:p>
            <a:pPr marL="171450" marR="0" lvl="0" indent="-171450" algn="l" defTabSz="121917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200" b="0" i="0" u="none" strike="noStrike" kern="1200" cap="none" spc="0" normalizeH="0" baseline="0" noProof="0" dirty="0">
                <a:ln>
                  <a:noFill/>
                </a:ln>
                <a:solidFill>
                  <a:srgbClr val="FF0000"/>
                </a:solidFill>
                <a:effectLst/>
                <a:uLnTx/>
                <a:uFillTx/>
                <a:latin typeface="ShellLight" panose="00000400000000000000" pitchFamily="50" charset="0"/>
                <a:ea typeface="+mn-ea"/>
                <a:cs typeface="+mn-cs"/>
              </a:rPr>
              <a:t>HEX Failure- CD4100% Crude Impact CD4 Shutdown </a:t>
            </a:r>
          </a:p>
          <a:p>
            <a:pPr marL="171450" marR="0" lvl="0" indent="-171450" algn="l" defTabSz="121917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200" b="0" i="0" u="none" strike="noStrike" kern="1200" cap="none" spc="0" normalizeH="0" baseline="0" noProof="0" dirty="0">
                <a:ln>
                  <a:noFill/>
                </a:ln>
                <a:solidFill>
                  <a:srgbClr val="EB8705"/>
                </a:solidFill>
                <a:effectLst/>
                <a:uLnTx/>
                <a:uFillTx/>
                <a:latin typeface="ShellLight" panose="00000400000000000000" pitchFamily="50" charset="0"/>
                <a:ea typeface="+mn-ea"/>
                <a:cs typeface="+mn-cs"/>
              </a:rPr>
              <a:t>HEX Failure- 40% Crude Impact (CD4 Slowdown)</a:t>
            </a:r>
          </a:p>
          <a:p>
            <a:pPr marL="171450" marR="0" lvl="0" indent="-171450" algn="l" defTabSz="121917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200" b="0" i="0" u="none" strike="noStrike" kern="1200" cap="none" spc="0" normalizeH="0" baseline="0" noProof="0" dirty="0">
                <a:ln>
                  <a:noFill/>
                </a:ln>
                <a:solidFill>
                  <a:srgbClr val="008443"/>
                </a:solidFill>
                <a:effectLst/>
                <a:uLnTx/>
                <a:uFillTx/>
                <a:latin typeface="ShellLight" panose="00000400000000000000" pitchFamily="50" charset="0"/>
                <a:ea typeface="+mn-ea"/>
                <a:cs typeface="+mn-cs"/>
              </a:rPr>
              <a:t>HEX Failure- 20% Crude Impact (CD4 Slowdown)</a:t>
            </a:r>
          </a:p>
          <a:p>
            <a:pPr marL="171450" marR="0" lvl="0" indent="-171450" algn="l" defTabSz="121917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200" b="0" i="0" u="none" strike="noStrike" kern="1200" cap="none" spc="0" normalizeH="0" baseline="0" noProof="0" dirty="0">
                <a:ln>
                  <a:noFill/>
                </a:ln>
                <a:solidFill>
                  <a:srgbClr val="404040"/>
                </a:solidFill>
                <a:effectLst/>
                <a:uLnTx/>
                <a:uFillTx/>
                <a:latin typeface="ShellLight" panose="00000400000000000000" pitchFamily="50" charset="0"/>
                <a:ea typeface="+mn-ea"/>
                <a:cs typeface="+mn-cs"/>
              </a:rPr>
              <a:t>HEX Failure- 10-15% Crude Impact (CD4 Slowdown)</a:t>
            </a:r>
          </a:p>
          <a:p>
            <a:pPr marL="171450" marR="0" lvl="0" indent="-171450" algn="l" defTabSz="121917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200" b="0" i="0" u="none" strike="noStrike" kern="1200" cap="none" spc="0" normalizeH="0" baseline="0" noProof="0" dirty="0">
                <a:ln>
                  <a:noFill/>
                </a:ln>
                <a:solidFill>
                  <a:srgbClr val="404040"/>
                </a:solidFill>
                <a:effectLst/>
                <a:highlight>
                  <a:srgbClr val="FFFF00"/>
                </a:highlight>
                <a:uLnTx/>
                <a:uFillTx/>
                <a:latin typeface="ShellLight" panose="00000400000000000000" pitchFamily="50" charset="0"/>
                <a:ea typeface="+mn-ea"/>
                <a:cs typeface="+mn-cs"/>
              </a:rPr>
              <a:t>(S)</a:t>
            </a:r>
            <a:r>
              <a:rPr kumimoji="0" lang="en-GB" sz="1200" b="0" i="0" u="none" strike="noStrike" kern="1200" cap="none" spc="0" normalizeH="0" baseline="0" noProof="0" dirty="0">
                <a:ln>
                  <a:noFill/>
                </a:ln>
                <a:solidFill>
                  <a:srgbClr val="404040"/>
                </a:solidFill>
                <a:effectLst/>
                <a:uLnTx/>
                <a:uFillTx/>
                <a:latin typeface="ShellLight" panose="00000400000000000000" pitchFamily="50" charset="0"/>
                <a:ea typeface="+mn-ea"/>
                <a:cs typeface="+mn-cs"/>
              </a:rPr>
              <a:t> – Salting Probability HEX</a:t>
            </a:r>
          </a:p>
        </p:txBody>
      </p:sp>
      <p:sp>
        <p:nvSpPr>
          <p:cNvPr id="25" name="Oval 24">
            <a:extLst>
              <a:ext uri="{FF2B5EF4-FFF2-40B4-BE49-F238E27FC236}">
                <a16:creationId xmlns:a16="http://schemas.microsoft.com/office/drawing/2014/main" id="{46FF4BD9-811E-4379-9A52-01D8FDEDBCE1}"/>
              </a:ext>
            </a:extLst>
          </p:cNvPr>
          <p:cNvSpPr/>
          <p:nvPr/>
        </p:nvSpPr>
        <p:spPr>
          <a:xfrm rot="1255706">
            <a:off x="5854858" y="2718514"/>
            <a:ext cx="1320372" cy="710875"/>
          </a:xfrm>
          <a:prstGeom prst="ellipse">
            <a:avLst/>
          </a:prstGeom>
          <a:ln w="19050">
            <a:solidFill>
              <a:schemeClr val="bg2">
                <a:lumMod val="25000"/>
              </a:schemeClr>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404040"/>
              </a:solidFill>
              <a:effectLst/>
              <a:uLnTx/>
              <a:uFillTx/>
              <a:latin typeface="ShellMedium"/>
              <a:ea typeface="+mn-ea"/>
              <a:cs typeface="+mn-cs"/>
            </a:endParaRPr>
          </a:p>
        </p:txBody>
      </p:sp>
      <p:cxnSp>
        <p:nvCxnSpPr>
          <p:cNvPr id="26" name="Straight Arrow Connector 25">
            <a:extLst>
              <a:ext uri="{FF2B5EF4-FFF2-40B4-BE49-F238E27FC236}">
                <a16:creationId xmlns:a16="http://schemas.microsoft.com/office/drawing/2014/main" id="{509D1B9B-0D75-4126-AA95-36D40CFD9FF0}"/>
              </a:ext>
            </a:extLst>
          </p:cNvPr>
          <p:cNvCxnSpPr>
            <a:cxnSpLocks/>
          </p:cNvCxnSpPr>
          <p:nvPr/>
        </p:nvCxnSpPr>
        <p:spPr>
          <a:xfrm flipV="1">
            <a:off x="6675054" y="1803418"/>
            <a:ext cx="273348" cy="980445"/>
          </a:xfrm>
          <a:prstGeom prst="straightConnector1">
            <a:avLst/>
          </a:prstGeom>
          <a:ln>
            <a:solidFill>
              <a:schemeClr val="bg2">
                <a:lumMod val="25000"/>
              </a:schemeClr>
            </a:solidFill>
            <a:tailEnd type="triangle"/>
          </a:ln>
        </p:spPr>
        <p:style>
          <a:lnRef idx="1">
            <a:schemeClr val="accent6"/>
          </a:lnRef>
          <a:fillRef idx="0">
            <a:schemeClr val="accent6"/>
          </a:fillRef>
          <a:effectRef idx="0">
            <a:schemeClr val="accent6"/>
          </a:effectRef>
          <a:fontRef idx="minor">
            <a:schemeClr val="tx1"/>
          </a:fontRef>
        </p:style>
      </p:cxnSp>
      <p:sp>
        <p:nvSpPr>
          <p:cNvPr id="29" name="Rectangle 28">
            <a:extLst>
              <a:ext uri="{FF2B5EF4-FFF2-40B4-BE49-F238E27FC236}">
                <a16:creationId xmlns:a16="http://schemas.microsoft.com/office/drawing/2014/main" id="{DEDEC05E-6A3C-4309-B474-9B4BB8A3B94C}"/>
              </a:ext>
            </a:extLst>
          </p:cNvPr>
          <p:cNvSpPr/>
          <p:nvPr/>
        </p:nvSpPr>
        <p:spPr>
          <a:xfrm>
            <a:off x="6367973" y="1608426"/>
            <a:ext cx="2580677" cy="261610"/>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100" b="1" i="0" u="none" strike="noStrike" kern="1200" cap="none" spc="0" normalizeH="0" baseline="0" noProof="0" dirty="0">
                <a:ln>
                  <a:noFill/>
                </a:ln>
                <a:solidFill>
                  <a:srgbClr val="404040"/>
                </a:solidFill>
                <a:effectLst/>
                <a:uLnTx/>
                <a:uFillTx/>
                <a:latin typeface="ShellLight" panose="00000400000000000000" pitchFamily="50" charset="0"/>
                <a:ea typeface="+mn-ea"/>
                <a:cs typeface="+mn-cs"/>
              </a:rPr>
              <a:t>E7516ABCDEF-15m</a:t>
            </a:r>
            <a:endParaRPr kumimoji="0" lang="en-GB" sz="1100" b="1" i="0" u="none" strike="noStrike" kern="1200" cap="none" spc="0" normalizeH="0" baseline="0" noProof="0" dirty="0">
              <a:ln>
                <a:noFill/>
              </a:ln>
              <a:solidFill>
                <a:srgbClr val="404040"/>
              </a:solidFill>
              <a:effectLst/>
              <a:uLnTx/>
              <a:uFillTx/>
              <a:latin typeface="ShellLight" panose="00000400000000000000" pitchFamily="50" charset="0"/>
              <a:ea typeface="+mn-ea"/>
              <a:cs typeface="+mn-cs"/>
            </a:endParaRPr>
          </a:p>
        </p:txBody>
      </p:sp>
      <p:sp>
        <p:nvSpPr>
          <p:cNvPr id="30" name="Oval 29">
            <a:extLst>
              <a:ext uri="{FF2B5EF4-FFF2-40B4-BE49-F238E27FC236}">
                <a16:creationId xmlns:a16="http://schemas.microsoft.com/office/drawing/2014/main" id="{26EBF803-CD33-4725-AFD9-D4895A8353B7}"/>
              </a:ext>
            </a:extLst>
          </p:cNvPr>
          <p:cNvSpPr/>
          <p:nvPr/>
        </p:nvSpPr>
        <p:spPr>
          <a:xfrm>
            <a:off x="6530855" y="5532394"/>
            <a:ext cx="1363667" cy="885734"/>
          </a:xfrm>
          <a:prstGeom prst="ellipse">
            <a:avLst/>
          </a:prstGeom>
          <a:ln w="19050">
            <a:solidFill>
              <a:schemeClr val="accent5"/>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EB8705"/>
              </a:solidFill>
              <a:effectLst/>
              <a:uLnTx/>
              <a:uFillTx/>
              <a:latin typeface="ShellMedium"/>
              <a:ea typeface="+mn-ea"/>
              <a:cs typeface="+mn-cs"/>
            </a:endParaRPr>
          </a:p>
        </p:txBody>
      </p:sp>
      <p:cxnSp>
        <p:nvCxnSpPr>
          <p:cNvPr id="32" name="Straight Arrow Connector 31">
            <a:extLst>
              <a:ext uri="{FF2B5EF4-FFF2-40B4-BE49-F238E27FC236}">
                <a16:creationId xmlns:a16="http://schemas.microsoft.com/office/drawing/2014/main" id="{1E85CED2-9772-45A1-9789-5F4CE8D28B21}"/>
              </a:ext>
            </a:extLst>
          </p:cNvPr>
          <p:cNvCxnSpPr>
            <a:cxnSpLocks/>
            <a:stCxn id="30" idx="6"/>
          </p:cNvCxnSpPr>
          <p:nvPr/>
        </p:nvCxnSpPr>
        <p:spPr>
          <a:xfrm>
            <a:off x="7894522" y="5975261"/>
            <a:ext cx="1654205" cy="288175"/>
          </a:xfrm>
          <a:prstGeom prst="straightConnector1">
            <a:avLst/>
          </a:prstGeom>
          <a:ln>
            <a:solidFill>
              <a:schemeClr val="accent5"/>
            </a:solidFill>
            <a:tailEnd type="triangle"/>
          </a:ln>
        </p:spPr>
        <p:style>
          <a:lnRef idx="1">
            <a:schemeClr val="accent6"/>
          </a:lnRef>
          <a:fillRef idx="0">
            <a:schemeClr val="accent6"/>
          </a:fillRef>
          <a:effectRef idx="0">
            <a:schemeClr val="accent6"/>
          </a:effectRef>
          <a:fontRef idx="minor">
            <a:schemeClr val="tx1"/>
          </a:fontRef>
        </p:style>
      </p:cxnSp>
      <p:sp>
        <p:nvSpPr>
          <p:cNvPr id="37" name="Rectangle 36">
            <a:extLst>
              <a:ext uri="{FF2B5EF4-FFF2-40B4-BE49-F238E27FC236}">
                <a16:creationId xmlns:a16="http://schemas.microsoft.com/office/drawing/2014/main" id="{68122D74-D094-4216-A1AB-1DC3356E6426}"/>
              </a:ext>
            </a:extLst>
          </p:cNvPr>
          <p:cNvSpPr/>
          <p:nvPr/>
        </p:nvSpPr>
        <p:spPr>
          <a:xfrm>
            <a:off x="9527313" y="5882597"/>
            <a:ext cx="1247457" cy="769441"/>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100" b="1" i="0" u="none" strike="noStrike" kern="1200" cap="none" spc="0" normalizeH="0" baseline="0" noProof="0" dirty="0">
                <a:ln>
                  <a:noFill/>
                </a:ln>
                <a:solidFill>
                  <a:srgbClr val="008443"/>
                </a:solidFill>
                <a:effectLst/>
                <a:uLnTx/>
                <a:uFillTx/>
                <a:latin typeface="ShellLight" panose="00000400000000000000" pitchFamily="50" charset="0"/>
                <a:ea typeface="+mn-ea"/>
                <a:cs typeface="+mn-cs"/>
              </a:rPr>
              <a:t>E7405 </a:t>
            </a:r>
            <a:r>
              <a:rPr kumimoji="0" lang="en-GB" altLang="en-US" sz="1100" b="1" i="0" u="none" strike="noStrike" kern="1200" cap="none" spc="0" normalizeH="0" baseline="0" noProof="0" dirty="0">
                <a:ln>
                  <a:noFill/>
                </a:ln>
                <a:solidFill>
                  <a:srgbClr val="008443"/>
                </a:solidFill>
                <a:effectLst/>
                <a:highlight>
                  <a:srgbClr val="FFFF00"/>
                </a:highlight>
                <a:uLnTx/>
                <a:uFillTx/>
                <a:latin typeface="ShellLight" panose="00000400000000000000" pitchFamily="50" charset="0"/>
                <a:ea typeface="+mn-ea"/>
                <a:cs typeface="+mn-cs"/>
              </a:rPr>
              <a:t>(S) </a:t>
            </a:r>
            <a:r>
              <a:rPr kumimoji="0" lang="en-GB" altLang="en-US" sz="1100" b="1" i="0" u="none" strike="noStrike" kern="1200" cap="none" spc="0" normalizeH="0" baseline="0" noProof="0" dirty="0">
                <a:ln>
                  <a:noFill/>
                </a:ln>
                <a:solidFill>
                  <a:srgbClr val="008443"/>
                </a:solidFill>
                <a:effectLst/>
                <a:uLnTx/>
                <a:uFillTx/>
                <a:latin typeface="ShellLight" panose="00000400000000000000" pitchFamily="50" charset="0"/>
                <a:ea typeface="+mn-ea"/>
                <a:cs typeface="+mn-cs"/>
              </a:rPr>
              <a:t>-17m</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100" b="1" i="0" u="none" strike="noStrike" kern="1200" cap="none" spc="0" normalizeH="0" baseline="0" noProof="0" dirty="0">
                <a:ln>
                  <a:noFill/>
                </a:ln>
                <a:solidFill>
                  <a:srgbClr val="008443"/>
                </a:solidFill>
                <a:effectLst/>
                <a:uLnTx/>
                <a:uFillTx/>
                <a:latin typeface="ShellLight" panose="00000400000000000000" pitchFamily="50" charset="0"/>
                <a:ea typeface="+mn-ea"/>
                <a:cs typeface="+mn-cs"/>
              </a:rPr>
              <a:t>E7407ABC -18m</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8443"/>
                </a:solidFill>
                <a:effectLst/>
                <a:uLnTx/>
                <a:uFillTx/>
                <a:latin typeface="ShellLight" panose="00000400000000000000" pitchFamily="50" charset="0"/>
                <a:ea typeface="+mn-ea"/>
                <a:cs typeface="+mn-cs"/>
              </a:rPr>
              <a:t>E7408 -18m</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8443"/>
                </a:solidFill>
                <a:effectLst/>
                <a:uLnTx/>
                <a:uFillTx/>
                <a:latin typeface="ShellLight" panose="00000400000000000000" pitchFamily="50" charset="0"/>
                <a:ea typeface="+mn-ea"/>
                <a:cs typeface="+mn-cs"/>
              </a:rPr>
              <a:t>E7406-15m</a:t>
            </a:r>
          </a:p>
        </p:txBody>
      </p:sp>
      <p:sp>
        <p:nvSpPr>
          <p:cNvPr id="40" name="Rectangle 39">
            <a:extLst>
              <a:ext uri="{FF2B5EF4-FFF2-40B4-BE49-F238E27FC236}">
                <a16:creationId xmlns:a16="http://schemas.microsoft.com/office/drawing/2014/main" id="{423495D6-B7C8-4EED-82F1-7C45F8FDCD86}"/>
              </a:ext>
            </a:extLst>
          </p:cNvPr>
          <p:cNvSpPr/>
          <p:nvPr/>
        </p:nvSpPr>
        <p:spPr>
          <a:xfrm>
            <a:off x="9372954" y="1973168"/>
            <a:ext cx="1442358" cy="261610"/>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100" b="1" i="1" u="none" strike="noStrike" kern="1200" cap="none" spc="0" normalizeH="0" baseline="0" noProof="0" dirty="0">
                <a:ln>
                  <a:noFill/>
                </a:ln>
                <a:solidFill>
                  <a:srgbClr val="EB8705"/>
                </a:solidFill>
                <a:effectLst/>
                <a:uLnTx/>
                <a:uFillTx/>
                <a:latin typeface="ShellLight" panose="00000400000000000000" pitchFamily="50" charset="0"/>
                <a:ea typeface="+mn-ea"/>
                <a:cs typeface="+mn-cs"/>
              </a:rPr>
              <a:t>E7508ABCD </a:t>
            </a:r>
            <a:r>
              <a:rPr kumimoji="0" lang="en-GB" altLang="en-US" sz="1100" b="1" i="1" u="none" strike="noStrike" kern="1200" cap="none" spc="0" normalizeH="0" baseline="0" noProof="0" dirty="0">
                <a:ln>
                  <a:noFill/>
                </a:ln>
                <a:solidFill>
                  <a:srgbClr val="EB8705"/>
                </a:solidFill>
                <a:effectLst/>
                <a:highlight>
                  <a:srgbClr val="FFFF00"/>
                </a:highlight>
                <a:uLnTx/>
                <a:uFillTx/>
                <a:latin typeface="ShellLight" panose="00000400000000000000" pitchFamily="50" charset="0"/>
                <a:ea typeface="+mn-ea"/>
                <a:cs typeface="+mn-cs"/>
              </a:rPr>
              <a:t>(S)</a:t>
            </a:r>
            <a:r>
              <a:rPr kumimoji="0" lang="en-GB" altLang="en-US" sz="1100" b="1" i="1" u="none" strike="noStrike" kern="1200" cap="none" spc="0" normalizeH="0" baseline="0" noProof="0" dirty="0">
                <a:ln>
                  <a:noFill/>
                </a:ln>
                <a:solidFill>
                  <a:srgbClr val="EB8705"/>
                </a:solidFill>
                <a:effectLst/>
                <a:uLnTx/>
                <a:uFillTx/>
                <a:latin typeface="ShellLight" panose="00000400000000000000" pitchFamily="50" charset="0"/>
                <a:ea typeface="+mn-ea"/>
                <a:cs typeface="+mn-cs"/>
              </a:rPr>
              <a:t>-2m</a:t>
            </a:r>
            <a:endParaRPr kumimoji="0" lang="en-GB" sz="1100" b="1" i="1" u="none" strike="noStrike" kern="1200" cap="none" spc="0" normalizeH="0" baseline="0" noProof="0" dirty="0">
              <a:ln>
                <a:noFill/>
              </a:ln>
              <a:solidFill>
                <a:srgbClr val="EB8705"/>
              </a:solidFill>
              <a:effectLst/>
              <a:uLnTx/>
              <a:uFillTx/>
              <a:latin typeface="ShellLight" panose="00000400000000000000" pitchFamily="50" charset="0"/>
              <a:ea typeface="+mn-ea"/>
              <a:cs typeface="+mn-cs"/>
            </a:endParaRPr>
          </a:p>
        </p:txBody>
      </p:sp>
      <p:cxnSp>
        <p:nvCxnSpPr>
          <p:cNvPr id="41" name="Straight Arrow Connector 40">
            <a:extLst>
              <a:ext uri="{FF2B5EF4-FFF2-40B4-BE49-F238E27FC236}">
                <a16:creationId xmlns:a16="http://schemas.microsoft.com/office/drawing/2014/main" id="{8CC0ED86-18AD-4F87-BF78-D9CBCD24FCFD}"/>
              </a:ext>
            </a:extLst>
          </p:cNvPr>
          <p:cNvCxnSpPr>
            <a:cxnSpLocks/>
          </p:cNvCxnSpPr>
          <p:nvPr/>
        </p:nvCxnSpPr>
        <p:spPr>
          <a:xfrm flipV="1">
            <a:off x="9025259" y="2103974"/>
            <a:ext cx="347694" cy="240948"/>
          </a:xfrm>
          <a:prstGeom prst="straightConnector1">
            <a:avLst/>
          </a:prstGeom>
          <a:ln>
            <a:solidFill>
              <a:schemeClr val="accent6"/>
            </a:solidFill>
            <a:tailEnd type="triangle"/>
          </a:ln>
        </p:spPr>
        <p:style>
          <a:lnRef idx="1">
            <a:schemeClr val="accent5"/>
          </a:lnRef>
          <a:fillRef idx="0">
            <a:schemeClr val="accent5"/>
          </a:fillRef>
          <a:effectRef idx="0">
            <a:schemeClr val="accent5"/>
          </a:effectRef>
          <a:fontRef idx="minor">
            <a:schemeClr val="tx1"/>
          </a:fontRef>
        </p:style>
      </p:cxnSp>
      <p:sp>
        <p:nvSpPr>
          <p:cNvPr id="43" name="Oval 42">
            <a:extLst>
              <a:ext uri="{FF2B5EF4-FFF2-40B4-BE49-F238E27FC236}">
                <a16:creationId xmlns:a16="http://schemas.microsoft.com/office/drawing/2014/main" id="{AAFF407E-D2B6-4269-BC08-F4C7E3817619}"/>
              </a:ext>
            </a:extLst>
          </p:cNvPr>
          <p:cNvSpPr/>
          <p:nvPr/>
        </p:nvSpPr>
        <p:spPr>
          <a:xfrm rot="1255706">
            <a:off x="9810903" y="4589588"/>
            <a:ext cx="309837" cy="649405"/>
          </a:xfrm>
          <a:prstGeom prst="ellipse">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404040"/>
              </a:solidFill>
              <a:effectLst/>
              <a:uLnTx/>
              <a:uFillTx/>
              <a:latin typeface="ShellMedium"/>
              <a:ea typeface="+mn-ea"/>
              <a:cs typeface="+mn-cs"/>
            </a:endParaRPr>
          </a:p>
        </p:txBody>
      </p:sp>
      <p:cxnSp>
        <p:nvCxnSpPr>
          <p:cNvPr id="44" name="Straight Arrow Connector 43">
            <a:extLst>
              <a:ext uri="{FF2B5EF4-FFF2-40B4-BE49-F238E27FC236}">
                <a16:creationId xmlns:a16="http://schemas.microsoft.com/office/drawing/2014/main" id="{4C6AA37F-072F-47FC-81DD-D4A6023647EB}"/>
              </a:ext>
            </a:extLst>
          </p:cNvPr>
          <p:cNvCxnSpPr>
            <a:cxnSpLocks/>
          </p:cNvCxnSpPr>
          <p:nvPr/>
        </p:nvCxnSpPr>
        <p:spPr>
          <a:xfrm>
            <a:off x="10052010" y="5036607"/>
            <a:ext cx="441463" cy="426119"/>
          </a:xfrm>
          <a:prstGeom prst="straightConnector1">
            <a:avLst/>
          </a:prstGeom>
          <a:ln w="127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46" name="Rectangle 45">
            <a:extLst>
              <a:ext uri="{FF2B5EF4-FFF2-40B4-BE49-F238E27FC236}">
                <a16:creationId xmlns:a16="http://schemas.microsoft.com/office/drawing/2014/main" id="{26705196-28C4-485E-9B20-5058637FEDCF}"/>
              </a:ext>
            </a:extLst>
          </p:cNvPr>
          <p:cNvSpPr/>
          <p:nvPr/>
        </p:nvSpPr>
        <p:spPr>
          <a:xfrm>
            <a:off x="10493473" y="5385484"/>
            <a:ext cx="1077539" cy="430887"/>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100" b="1" i="0" u="none" strike="noStrike" kern="1200" cap="none" spc="0" normalizeH="0" baseline="0" noProof="0" dirty="0">
                <a:ln>
                  <a:noFill/>
                </a:ln>
                <a:solidFill>
                  <a:srgbClr val="DD1D21"/>
                </a:solidFill>
                <a:effectLst/>
                <a:uLnTx/>
                <a:uFillTx/>
                <a:latin typeface="ShellLight" panose="00000400000000000000" pitchFamily="50" charset="0"/>
                <a:ea typeface="+mn-ea"/>
                <a:cs typeface="+mn-cs"/>
              </a:rPr>
              <a:t>E7536-1m </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DD1D21"/>
                </a:solidFill>
                <a:effectLst/>
                <a:uLnTx/>
                <a:uFillTx/>
                <a:latin typeface="ShellLight" panose="00000400000000000000" pitchFamily="50" charset="0"/>
                <a:ea typeface="+mn-ea"/>
                <a:cs typeface="+mn-cs"/>
              </a:rPr>
              <a:t>E7535 </a:t>
            </a:r>
            <a:r>
              <a:rPr kumimoji="0" lang="en-GB" sz="1100" b="1" i="0" u="none" strike="noStrike" kern="1200" cap="none" spc="0" normalizeH="0" baseline="0" noProof="0" dirty="0">
                <a:ln>
                  <a:noFill/>
                </a:ln>
                <a:solidFill>
                  <a:srgbClr val="DD1D21"/>
                </a:solidFill>
                <a:effectLst/>
                <a:highlight>
                  <a:srgbClr val="FFFF00"/>
                </a:highlight>
                <a:uLnTx/>
                <a:uFillTx/>
                <a:latin typeface="ShellLight" panose="00000400000000000000" pitchFamily="50" charset="0"/>
                <a:ea typeface="+mn-ea"/>
                <a:cs typeface="+mn-cs"/>
              </a:rPr>
              <a:t>(S)</a:t>
            </a:r>
            <a:r>
              <a:rPr kumimoji="0" lang="en-GB" sz="1100" b="1" i="0" u="none" strike="noStrike" kern="1200" cap="none" spc="0" normalizeH="0" baseline="0" noProof="0" dirty="0">
                <a:ln>
                  <a:noFill/>
                </a:ln>
                <a:solidFill>
                  <a:srgbClr val="DD1D21"/>
                </a:solidFill>
                <a:effectLst/>
                <a:uLnTx/>
                <a:uFillTx/>
                <a:latin typeface="ShellLight" panose="00000400000000000000" pitchFamily="50" charset="0"/>
                <a:ea typeface="+mn-ea"/>
                <a:cs typeface="+mn-cs"/>
              </a:rPr>
              <a:t>-1m </a:t>
            </a:r>
            <a:endParaRPr kumimoji="0" lang="en-GB" altLang="en-US" sz="1100" b="1" i="0" u="none" strike="noStrike" kern="1200" cap="none" spc="0" normalizeH="0" baseline="0" noProof="0" dirty="0">
              <a:ln>
                <a:noFill/>
              </a:ln>
              <a:solidFill>
                <a:srgbClr val="DD1D21"/>
              </a:solidFill>
              <a:effectLst/>
              <a:uLnTx/>
              <a:uFillTx/>
              <a:latin typeface="ShellLight" panose="00000400000000000000" pitchFamily="50" charset="0"/>
              <a:ea typeface="+mn-ea"/>
              <a:cs typeface="+mn-cs"/>
            </a:endParaRPr>
          </a:p>
        </p:txBody>
      </p:sp>
      <p:sp>
        <p:nvSpPr>
          <p:cNvPr id="47" name="Oval 46">
            <a:extLst>
              <a:ext uri="{FF2B5EF4-FFF2-40B4-BE49-F238E27FC236}">
                <a16:creationId xmlns:a16="http://schemas.microsoft.com/office/drawing/2014/main" id="{92CF9A56-AB4C-4806-BBE0-09EEEA7DB577}"/>
              </a:ext>
            </a:extLst>
          </p:cNvPr>
          <p:cNvSpPr/>
          <p:nvPr/>
        </p:nvSpPr>
        <p:spPr>
          <a:xfrm rot="20963911">
            <a:off x="7693790" y="4625553"/>
            <a:ext cx="647167" cy="268676"/>
          </a:xfrm>
          <a:prstGeom prst="ellipse">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404040"/>
              </a:solidFill>
              <a:effectLst/>
              <a:uLnTx/>
              <a:uFillTx/>
              <a:latin typeface="ShellMedium"/>
              <a:ea typeface="+mn-ea"/>
              <a:cs typeface="+mn-cs"/>
            </a:endParaRPr>
          </a:p>
        </p:txBody>
      </p:sp>
      <p:cxnSp>
        <p:nvCxnSpPr>
          <p:cNvPr id="49" name="Straight Arrow Connector 48">
            <a:extLst>
              <a:ext uri="{FF2B5EF4-FFF2-40B4-BE49-F238E27FC236}">
                <a16:creationId xmlns:a16="http://schemas.microsoft.com/office/drawing/2014/main" id="{0A4C2E2E-DCBB-423D-9B41-FFE2B7010A29}"/>
              </a:ext>
            </a:extLst>
          </p:cNvPr>
          <p:cNvCxnSpPr>
            <a:cxnSpLocks/>
            <a:endCxn id="51" idx="1"/>
          </p:cNvCxnSpPr>
          <p:nvPr/>
        </p:nvCxnSpPr>
        <p:spPr>
          <a:xfrm flipH="1">
            <a:off x="8003352" y="4860664"/>
            <a:ext cx="108540" cy="767331"/>
          </a:xfrm>
          <a:prstGeom prst="straightConnector1">
            <a:avLst/>
          </a:prstGeom>
          <a:ln>
            <a:solidFill>
              <a:schemeClr val="tx1"/>
            </a:solidFill>
            <a:tailEnd type="triangle"/>
          </a:ln>
        </p:spPr>
        <p:style>
          <a:lnRef idx="1">
            <a:schemeClr val="accent6"/>
          </a:lnRef>
          <a:fillRef idx="0">
            <a:schemeClr val="accent6"/>
          </a:fillRef>
          <a:effectRef idx="0">
            <a:schemeClr val="accent6"/>
          </a:effectRef>
          <a:fontRef idx="minor">
            <a:schemeClr val="tx1"/>
          </a:fontRef>
        </p:style>
      </p:cxnSp>
      <p:sp>
        <p:nvSpPr>
          <p:cNvPr id="51" name="Rectangle 50">
            <a:extLst>
              <a:ext uri="{FF2B5EF4-FFF2-40B4-BE49-F238E27FC236}">
                <a16:creationId xmlns:a16="http://schemas.microsoft.com/office/drawing/2014/main" id="{E619C593-D7FC-4037-B8BF-214FA8948F50}"/>
              </a:ext>
            </a:extLst>
          </p:cNvPr>
          <p:cNvSpPr/>
          <p:nvPr/>
        </p:nvSpPr>
        <p:spPr>
          <a:xfrm>
            <a:off x="8003352" y="5412551"/>
            <a:ext cx="1654206" cy="430887"/>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100" b="1" i="0" u="none" strike="noStrike" kern="1200" cap="none" spc="0" normalizeH="0" baseline="0" noProof="0" dirty="0">
                <a:ln>
                  <a:noFill/>
                </a:ln>
                <a:solidFill>
                  <a:srgbClr val="404040"/>
                </a:solidFill>
                <a:effectLst/>
                <a:uLnTx/>
                <a:uFillTx/>
                <a:latin typeface="ShellLight" panose="00000400000000000000" pitchFamily="50" charset="0"/>
                <a:ea typeface="+mn-ea"/>
                <a:cs typeface="+mn-cs"/>
              </a:rPr>
              <a:t>E7512ABC -16m</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100" b="1" i="0" u="none" strike="noStrike" kern="1200" cap="none" spc="0" normalizeH="0" baseline="0" noProof="0" dirty="0">
                <a:ln>
                  <a:noFill/>
                </a:ln>
                <a:solidFill>
                  <a:srgbClr val="404040"/>
                </a:solidFill>
                <a:effectLst/>
                <a:uLnTx/>
                <a:uFillTx/>
                <a:latin typeface="ShellLight" panose="00000400000000000000" pitchFamily="50" charset="0"/>
                <a:ea typeface="+mn-ea"/>
                <a:cs typeface="+mn-cs"/>
              </a:rPr>
              <a:t>E7513 -16m</a:t>
            </a:r>
            <a:endParaRPr kumimoji="0" lang="en-GB" sz="1100" b="1" i="0" u="none" strike="noStrike" kern="1200" cap="none" spc="0" normalizeH="0" baseline="0" noProof="0" dirty="0">
              <a:ln>
                <a:noFill/>
              </a:ln>
              <a:solidFill>
                <a:srgbClr val="404040"/>
              </a:solidFill>
              <a:effectLst/>
              <a:uLnTx/>
              <a:uFillTx/>
              <a:latin typeface="ShellLight" panose="00000400000000000000" pitchFamily="50" charset="0"/>
              <a:ea typeface="+mn-ea"/>
              <a:cs typeface="+mn-cs"/>
            </a:endParaRPr>
          </a:p>
        </p:txBody>
      </p:sp>
      <p:sp>
        <p:nvSpPr>
          <p:cNvPr id="55" name="Oval 54">
            <a:extLst>
              <a:ext uri="{FF2B5EF4-FFF2-40B4-BE49-F238E27FC236}">
                <a16:creationId xmlns:a16="http://schemas.microsoft.com/office/drawing/2014/main" id="{0E64C203-1762-4D7E-820D-ABF9D091468D}"/>
              </a:ext>
            </a:extLst>
          </p:cNvPr>
          <p:cNvSpPr/>
          <p:nvPr/>
        </p:nvSpPr>
        <p:spPr>
          <a:xfrm rot="20963911">
            <a:off x="7105385" y="3343773"/>
            <a:ext cx="647167" cy="268676"/>
          </a:xfrm>
          <a:prstGeom prst="ellipse">
            <a:avLst/>
          </a:prstGeom>
          <a:ln w="19050">
            <a:solidFill>
              <a:schemeClr val="bg2">
                <a:lumMod val="25000"/>
              </a:schemeClr>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404040"/>
              </a:solidFill>
              <a:effectLst/>
              <a:uLnTx/>
              <a:uFillTx/>
              <a:latin typeface="ShellMedium"/>
              <a:ea typeface="+mn-ea"/>
              <a:cs typeface="+mn-cs"/>
            </a:endParaRPr>
          </a:p>
        </p:txBody>
      </p:sp>
      <p:sp>
        <p:nvSpPr>
          <p:cNvPr id="59" name="Oval 58">
            <a:extLst>
              <a:ext uri="{FF2B5EF4-FFF2-40B4-BE49-F238E27FC236}">
                <a16:creationId xmlns:a16="http://schemas.microsoft.com/office/drawing/2014/main" id="{3F4D160C-AB7D-467F-86D8-A3BBD1B57380}"/>
              </a:ext>
            </a:extLst>
          </p:cNvPr>
          <p:cNvSpPr/>
          <p:nvPr/>
        </p:nvSpPr>
        <p:spPr>
          <a:xfrm rot="1436059">
            <a:off x="4642206" y="2206225"/>
            <a:ext cx="662193" cy="239295"/>
          </a:xfrm>
          <a:prstGeom prst="ellipse">
            <a:avLst/>
          </a:prstGeom>
          <a:ln w="19050">
            <a:solidFill>
              <a:schemeClr val="accent6"/>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404040"/>
              </a:solidFill>
              <a:effectLst/>
              <a:uLnTx/>
              <a:uFillTx/>
              <a:latin typeface="ShellMedium"/>
              <a:ea typeface="+mn-ea"/>
              <a:cs typeface="+mn-cs"/>
            </a:endParaRPr>
          </a:p>
        </p:txBody>
      </p:sp>
      <p:cxnSp>
        <p:nvCxnSpPr>
          <p:cNvPr id="60" name="Straight Arrow Connector 59">
            <a:extLst>
              <a:ext uri="{FF2B5EF4-FFF2-40B4-BE49-F238E27FC236}">
                <a16:creationId xmlns:a16="http://schemas.microsoft.com/office/drawing/2014/main" id="{83FC1E6B-2E10-47A3-98C1-B53909A8F96A}"/>
              </a:ext>
            </a:extLst>
          </p:cNvPr>
          <p:cNvCxnSpPr>
            <a:cxnSpLocks/>
          </p:cNvCxnSpPr>
          <p:nvPr/>
        </p:nvCxnSpPr>
        <p:spPr>
          <a:xfrm flipH="1" flipV="1">
            <a:off x="4141570" y="1764884"/>
            <a:ext cx="673102" cy="400098"/>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sp>
        <p:nvSpPr>
          <p:cNvPr id="63" name="Rectangle 62">
            <a:extLst>
              <a:ext uri="{FF2B5EF4-FFF2-40B4-BE49-F238E27FC236}">
                <a16:creationId xmlns:a16="http://schemas.microsoft.com/office/drawing/2014/main" id="{41C4AB64-373C-401D-AFAD-91323EB23E09}"/>
              </a:ext>
            </a:extLst>
          </p:cNvPr>
          <p:cNvSpPr/>
          <p:nvPr/>
        </p:nvSpPr>
        <p:spPr>
          <a:xfrm>
            <a:off x="3589861" y="1477621"/>
            <a:ext cx="2580677" cy="261610"/>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100" b="1" i="0" u="none" strike="noStrike" kern="1200" cap="none" spc="0" normalizeH="0" baseline="0" noProof="0" dirty="0">
                <a:ln>
                  <a:noFill/>
                </a:ln>
                <a:solidFill>
                  <a:srgbClr val="EB8705"/>
                </a:solidFill>
                <a:effectLst/>
                <a:uLnTx/>
                <a:uFillTx/>
                <a:latin typeface="ShellLight" panose="00000400000000000000" pitchFamily="50" charset="0"/>
                <a:ea typeface="+mn-ea"/>
                <a:cs typeface="+mn-cs"/>
              </a:rPr>
              <a:t>E7511AB </a:t>
            </a:r>
            <a:r>
              <a:rPr kumimoji="0" lang="en-GB" altLang="en-US" sz="1100" b="1" i="0" u="none" strike="noStrike" kern="1200" cap="none" spc="0" normalizeH="0" baseline="0" noProof="0" dirty="0">
                <a:ln>
                  <a:noFill/>
                </a:ln>
                <a:solidFill>
                  <a:srgbClr val="EB8705"/>
                </a:solidFill>
                <a:effectLst/>
                <a:highlight>
                  <a:srgbClr val="FFFF00"/>
                </a:highlight>
                <a:uLnTx/>
                <a:uFillTx/>
                <a:latin typeface="ShellLight" panose="00000400000000000000" pitchFamily="50" charset="0"/>
                <a:ea typeface="+mn-ea"/>
                <a:cs typeface="+mn-cs"/>
              </a:rPr>
              <a:t>(S)</a:t>
            </a:r>
            <a:r>
              <a:rPr kumimoji="0" lang="en-GB" altLang="en-US" sz="1100" b="1" i="0" u="none" strike="noStrike" kern="1200" cap="none" spc="0" normalizeH="0" baseline="0" noProof="0" dirty="0">
                <a:ln>
                  <a:noFill/>
                </a:ln>
                <a:solidFill>
                  <a:srgbClr val="EB8705"/>
                </a:solidFill>
                <a:effectLst/>
                <a:uLnTx/>
                <a:uFillTx/>
                <a:latin typeface="ShellLight" panose="00000400000000000000" pitchFamily="50" charset="0"/>
                <a:ea typeface="+mn-ea"/>
                <a:cs typeface="+mn-cs"/>
              </a:rPr>
              <a:t>-2m </a:t>
            </a:r>
            <a:endParaRPr kumimoji="0" lang="en-GB" sz="1100" b="1" i="0" u="none" strike="noStrike" kern="1200" cap="none" spc="0" normalizeH="0" baseline="0" noProof="0" dirty="0">
              <a:ln>
                <a:noFill/>
              </a:ln>
              <a:solidFill>
                <a:srgbClr val="EB8705"/>
              </a:solidFill>
              <a:effectLst/>
              <a:uLnTx/>
              <a:uFillTx/>
              <a:latin typeface="ShellLight" panose="00000400000000000000" pitchFamily="50" charset="0"/>
              <a:ea typeface="+mn-ea"/>
              <a:cs typeface="+mn-cs"/>
            </a:endParaRPr>
          </a:p>
        </p:txBody>
      </p:sp>
      <p:sp>
        <p:nvSpPr>
          <p:cNvPr id="64" name="Oval 63">
            <a:extLst>
              <a:ext uri="{FF2B5EF4-FFF2-40B4-BE49-F238E27FC236}">
                <a16:creationId xmlns:a16="http://schemas.microsoft.com/office/drawing/2014/main" id="{F0E14E18-E8DD-4C7F-BCCE-32AED65E94A5}"/>
              </a:ext>
            </a:extLst>
          </p:cNvPr>
          <p:cNvSpPr/>
          <p:nvPr/>
        </p:nvSpPr>
        <p:spPr>
          <a:xfrm>
            <a:off x="6848110" y="4759891"/>
            <a:ext cx="556786" cy="271833"/>
          </a:xfrm>
          <a:prstGeom prst="ellipse">
            <a:avLst/>
          </a:prstGeom>
          <a:ln w="19050">
            <a:solidFill>
              <a:srgbClr val="00B05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EB8705"/>
              </a:solidFill>
              <a:effectLst/>
              <a:uLnTx/>
              <a:uFillTx/>
              <a:latin typeface="ShellMedium"/>
              <a:ea typeface="+mn-ea"/>
              <a:cs typeface="+mn-cs"/>
            </a:endParaRPr>
          </a:p>
        </p:txBody>
      </p:sp>
      <p:cxnSp>
        <p:nvCxnSpPr>
          <p:cNvPr id="65" name="Straight Arrow Connector 64">
            <a:extLst>
              <a:ext uri="{FF2B5EF4-FFF2-40B4-BE49-F238E27FC236}">
                <a16:creationId xmlns:a16="http://schemas.microsoft.com/office/drawing/2014/main" id="{DD60AA71-C190-476A-B610-51F82D3C09C4}"/>
              </a:ext>
            </a:extLst>
          </p:cNvPr>
          <p:cNvCxnSpPr>
            <a:cxnSpLocks/>
            <a:stCxn id="64" idx="2"/>
          </p:cNvCxnSpPr>
          <p:nvPr/>
        </p:nvCxnSpPr>
        <p:spPr>
          <a:xfrm flipH="1">
            <a:off x="6403218" y="4895808"/>
            <a:ext cx="444892" cy="348521"/>
          </a:xfrm>
          <a:prstGeom prst="straightConnector1">
            <a:avLst/>
          </a:prstGeom>
          <a:ln>
            <a:solidFill>
              <a:srgbClr val="00B050"/>
            </a:solidFill>
            <a:tailEnd type="triangle"/>
          </a:ln>
        </p:spPr>
        <p:style>
          <a:lnRef idx="1">
            <a:schemeClr val="accent6"/>
          </a:lnRef>
          <a:fillRef idx="0">
            <a:schemeClr val="accent6"/>
          </a:fillRef>
          <a:effectRef idx="0">
            <a:schemeClr val="accent6"/>
          </a:effectRef>
          <a:fontRef idx="minor">
            <a:schemeClr val="tx1"/>
          </a:fontRef>
        </p:style>
      </p:cxnSp>
      <p:sp>
        <p:nvSpPr>
          <p:cNvPr id="67" name="Rectangle 66">
            <a:extLst>
              <a:ext uri="{FF2B5EF4-FFF2-40B4-BE49-F238E27FC236}">
                <a16:creationId xmlns:a16="http://schemas.microsoft.com/office/drawing/2014/main" id="{D451C154-EC0E-4CBE-AF47-CB1762C3D266}"/>
              </a:ext>
            </a:extLst>
          </p:cNvPr>
          <p:cNvSpPr/>
          <p:nvPr/>
        </p:nvSpPr>
        <p:spPr>
          <a:xfrm>
            <a:off x="5679607" y="5195944"/>
            <a:ext cx="1023037" cy="261610"/>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100" b="1" i="0" u="none" strike="noStrike" kern="1200" cap="none" spc="0" normalizeH="0" baseline="0" noProof="0" dirty="0">
                <a:ln>
                  <a:noFill/>
                </a:ln>
                <a:solidFill>
                  <a:srgbClr val="008443"/>
                </a:solidFill>
                <a:effectLst/>
                <a:uLnTx/>
                <a:uFillTx/>
                <a:latin typeface="ShellLight" panose="00000400000000000000" pitchFamily="50" charset="0"/>
                <a:ea typeface="+mn-ea"/>
                <a:cs typeface="+mn-cs"/>
              </a:rPr>
              <a:t>E7515 – 15m</a:t>
            </a:r>
            <a:endParaRPr kumimoji="0" lang="en-GB" sz="1100" b="1" i="0" u="none" strike="noStrike" kern="1200" cap="none" spc="0" normalizeH="0" baseline="0" noProof="0" dirty="0">
              <a:ln>
                <a:noFill/>
              </a:ln>
              <a:solidFill>
                <a:srgbClr val="008443"/>
              </a:solidFill>
              <a:effectLst/>
              <a:uLnTx/>
              <a:uFillTx/>
              <a:latin typeface="ShellLight" panose="00000400000000000000" pitchFamily="50" charset="0"/>
              <a:ea typeface="+mn-ea"/>
              <a:cs typeface="+mn-cs"/>
            </a:endParaRPr>
          </a:p>
        </p:txBody>
      </p:sp>
      <p:cxnSp>
        <p:nvCxnSpPr>
          <p:cNvPr id="69" name="Straight Arrow Connector 68">
            <a:extLst>
              <a:ext uri="{FF2B5EF4-FFF2-40B4-BE49-F238E27FC236}">
                <a16:creationId xmlns:a16="http://schemas.microsoft.com/office/drawing/2014/main" id="{CAD1EDEE-63DC-494C-8286-B0B5BB16F835}"/>
              </a:ext>
            </a:extLst>
          </p:cNvPr>
          <p:cNvCxnSpPr>
            <a:cxnSpLocks/>
          </p:cNvCxnSpPr>
          <p:nvPr/>
        </p:nvCxnSpPr>
        <p:spPr>
          <a:xfrm flipV="1">
            <a:off x="9254900" y="4200586"/>
            <a:ext cx="1370861" cy="248223"/>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sp>
        <p:nvSpPr>
          <p:cNvPr id="71" name="Oval 70">
            <a:extLst>
              <a:ext uri="{FF2B5EF4-FFF2-40B4-BE49-F238E27FC236}">
                <a16:creationId xmlns:a16="http://schemas.microsoft.com/office/drawing/2014/main" id="{A2BE268B-C5AE-4692-92BB-ADEFB75171FD}"/>
              </a:ext>
            </a:extLst>
          </p:cNvPr>
          <p:cNvSpPr/>
          <p:nvPr/>
        </p:nvSpPr>
        <p:spPr>
          <a:xfrm>
            <a:off x="8792055" y="4362553"/>
            <a:ext cx="462846" cy="221341"/>
          </a:xfrm>
          <a:prstGeom prst="ellipse">
            <a:avLst/>
          </a:prstGeom>
          <a:ln w="19050">
            <a:solidFill>
              <a:schemeClr val="accent6"/>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EB8705"/>
              </a:solidFill>
              <a:effectLst/>
              <a:uLnTx/>
              <a:uFillTx/>
              <a:latin typeface="ShellMedium"/>
              <a:ea typeface="+mn-ea"/>
              <a:cs typeface="+mn-cs"/>
            </a:endParaRPr>
          </a:p>
        </p:txBody>
      </p:sp>
      <p:sp>
        <p:nvSpPr>
          <p:cNvPr id="74" name="Rectangle 73">
            <a:extLst>
              <a:ext uri="{FF2B5EF4-FFF2-40B4-BE49-F238E27FC236}">
                <a16:creationId xmlns:a16="http://schemas.microsoft.com/office/drawing/2014/main" id="{8B9C0DC7-7ED7-46DA-AE3E-DC7A46BC5AA7}"/>
              </a:ext>
            </a:extLst>
          </p:cNvPr>
          <p:cNvSpPr/>
          <p:nvPr/>
        </p:nvSpPr>
        <p:spPr>
          <a:xfrm>
            <a:off x="10542485" y="4088325"/>
            <a:ext cx="1104790" cy="246221"/>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000" b="1" i="0" u="none" strike="noStrike" kern="1200" cap="none" spc="0" normalizeH="0" baseline="0" noProof="0" dirty="0">
                <a:ln>
                  <a:noFill/>
                </a:ln>
                <a:solidFill>
                  <a:srgbClr val="EB8705"/>
                </a:solidFill>
                <a:effectLst/>
                <a:uLnTx/>
                <a:uFillTx/>
                <a:latin typeface="ShellLight" panose="00000400000000000000" pitchFamily="50" charset="0"/>
                <a:ea typeface="+mn-ea"/>
                <a:cs typeface="+mn-cs"/>
              </a:rPr>
              <a:t>E7522 </a:t>
            </a:r>
            <a:r>
              <a:rPr kumimoji="0" lang="en-GB" altLang="en-US" sz="1000" b="1" i="0" u="none" strike="noStrike" kern="1200" cap="none" spc="0" normalizeH="0" baseline="0" noProof="0" dirty="0">
                <a:ln>
                  <a:noFill/>
                </a:ln>
                <a:solidFill>
                  <a:srgbClr val="EB8705"/>
                </a:solidFill>
                <a:effectLst/>
                <a:highlight>
                  <a:srgbClr val="FFFF00"/>
                </a:highlight>
                <a:uLnTx/>
                <a:uFillTx/>
                <a:latin typeface="ShellLight" panose="00000400000000000000" pitchFamily="50" charset="0"/>
                <a:ea typeface="+mn-ea"/>
                <a:cs typeface="+mn-cs"/>
              </a:rPr>
              <a:t>(S) </a:t>
            </a:r>
            <a:r>
              <a:rPr kumimoji="0" lang="en-GB" altLang="en-US" sz="1000" b="1" i="0" u="none" strike="noStrike" kern="1200" cap="none" spc="0" normalizeH="0" baseline="0" noProof="0" dirty="0">
                <a:ln>
                  <a:noFill/>
                </a:ln>
                <a:solidFill>
                  <a:srgbClr val="EB8705"/>
                </a:solidFill>
                <a:effectLst/>
                <a:uLnTx/>
                <a:uFillTx/>
                <a:latin typeface="ShellLight" panose="00000400000000000000" pitchFamily="50" charset="0"/>
                <a:ea typeface="+mn-ea"/>
                <a:cs typeface="+mn-cs"/>
              </a:rPr>
              <a:t>-3m </a:t>
            </a:r>
            <a:endParaRPr kumimoji="0" lang="en-GB" sz="1000" b="1" i="0" u="none" strike="noStrike" kern="1200" cap="none" spc="0" normalizeH="0" baseline="0" noProof="0" dirty="0">
              <a:ln>
                <a:noFill/>
              </a:ln>
              <a:solidFill>
                <a:srgbClr val="EB8705"/>
              </a:solidFill>
              <a:effectLst/>
              <a:uLnTx/>
              <a:uFillTx/>
              <a:latin typeface="ShellLight" panose="00000400000000000000" pitchFamily="50" charset="0"/>
              <a:ea typeface="+mn-ea"/>
              <a:cs typeface="+mn-cs"/>
            </a:endParaRPr>
          </a:p>
        </p:txBody>
      </p:sp>
      <p:sp>
        <p:nvSpPr>
          <p:cNvPr id="77" name="Rectangle 76">
            <a:extLst>
              <a:ext uri="{FF2B5EF4-FFF2-40B4-BE49-F238E27FC236}">
                <a16:creationId xmlns:a16="http://schemas.microsoft.com/office/drawing/2014/main" id="{BB8E6120-A8C5-4898-8892-D2CF4F00F836}"/>
              </a:ext>
            </a:extLst>
          </p:cNvPr>
          <p:cNvSpPr/>
          <p:nvPr/>
        </p:nvSpPr>
        <p:spPr>
          <a:xfrm>
            <a:off x="2726498" y="1813193"/>
            <a:ext cx="1152880" cy="261610"/>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100" b="1" i="0" u="none" strike="noStrike" kern="1200" cap="none" spc="0" normalizeH="0" baseline="0" noProof="0" dirty="0">
                <a:ln>
                  <a:noFill/>
                </a:ln>
                <a:solidFill>
                  <a:srgbClr val="FF0000"/>
                </a:solidFill>
                <a:effectLst/>
                <a:uLnTx/>
                <a:uFillTx/>
                <a:latin typeface="ShellLight" panose="00000400000000000000" pitchFamily="50" charset="0"/>
                <a:ea typeface="+mn-ea"/>
                <a:cs typeface="+mn-cs"/>
              </a:rPr>
              <a:t>E7526 </a:t>
            </a:r>
            <a:r>
              <a:rPr kumimoji="0" lang="en-GB" altLang="en-US" sz="1100" b="1" i="0" u="none" strike="noStrike" kern="1200" cap="none" spc="0" normalizeH="0" baseline="0" noProof="0" dirty="0">
                <a:ln>
                  <a:noFill/>
                </a:ln>
                <a:solidFill>
                  <a:srgbClr val="FF0000"/>
                </a:solidFill>
                <a:effectLst/>
                <a:highlight>
                  <a:srgbClr val="FFFF00"/>
                </a:highlight>
                <a:uLnTx/>
                <a:uFillTx/>
                <a:latin typeface="ShellLight" panose="00000400000000000000" pitchFamily="50" charset="0"/>
                <a:ea typeface="+mn-ea"/>
                <a:cs typeface="+mn-cs"/>
              </a:rPr>
              <a:t>(S) </a:t>
            </a:r>
            <a:r>
              <a:rPr kumimoji="0" lang="en-GB" altLang="en-US" sz="1100" b="1" i="0" u="none" strike="noStrike" kern="1200" cap="none" spc="0" normalizeH="0" baseline="0" noProof="0" dirty="0">
                <a:ln>
                  <a:noFill/>
                </a:ln>
                <a:solidFill>
                  <a:srgbClr val="FF0000"/>
                </a:solidFill>
                <a:effectLst/>
                <a:uLnTx/>
                <a:uFillTx/>
                <a:latin typeface="ShellLight" panose="00000400000000000000" pitchFamily="50" charset="0"/>
                <a:ea typeface="+mn-ea"/>
                <a:cs typeface="+mn-cs"/>
              </a:rPr>
              <a:t>-2m </a:t>
            </a:r>
          </a:p>
        </p:txBody>
      </p:sp>
      <p:cxnSp>
        <p:nvCxnSpPr>
          <p:cNvPr id="78" name="Straight Arrow Connector 77">
            <a:extLst>
              <a:ext uri="{FF2B5EF4-FFF2-40B4-BE49-F238E27FC236}">
                <a16:creationId xmlns:a16="http://schemas.microsoft.com/office/drawing/2014/main" id="{0657DF73-08CA-4F33-899F-2230C7FA9E20}"/>
              </a:ext>
            </a:extLst>
          </p:cNvPr>
          <p:cNvCxnSpPr>
            <a:cxnSpLocks/>
          </p:cNvCxnSpPr>
          <p:nvPr/>
        </p:nvCxnSpPr>
        <p:spPr>
          <a:xfrm flipH="1" flipV="1">
            <a:off x="3506611" y="2074642"/>
            <a:ext cx="1092038" cy="360088"/>
          </a:xfrm>
          <a:prstGeom prst="straightConnector1">
            <a:avLst/>
          </a:prstGeom>
          <a:ln w="127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81" name="Oval 80">
            <a:extLst>
              <a:ext uri="{FF2B5EF4-FFF2-40B4-BE49-F238E27FC236}">
                <a16:creationId xmlns:a16="http://schemas.microsoft.com/office/drawing/2014/main" id="{2447A704-89D3-4EE9-9665-F3D978E8D0E6}"/>
              </a:ext>
            </a:extLst>
          </p:cNvPr>
          <p:cNvSpPr/>
          <p:nvPr/>
        </p:nvSpPr>
        <p:spPr>
          <a:xfrm rot="1255706">
            <a:off x="4416264" y="2295905"/>
            <a:ext cx="309837" cy="294051"/>
          </a:xfrm>
          <a:prstGeom prst="ellipse">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404040"/>
              </a:solidFill>
              <a:effectLst/>
              <a:uLnTx/>
              <a:uFillTx/>
              <a:latin typeface="ShellMedium"/>
              <a:ea typeface="+mn-ea"/>
              <a:cs typeface="+mn-cs"/>
            </a:endParaRPr>
          </a:p>
        </p:txBody>
      </p:sp>
      <p:sp>
        <p:nvSpPr>
          <p:cNvPr id="82" name="Oval 81">
            <a:extLst>
              <a:ext uri="{FF2B5EF4-FFF2-40B4-BE49-F238E27FC236}">
                <a16:creationId xmlns:a16="http://schemas.microsoft.com/office/drawing/2014/main" id="{A38CE3B6-81B7-4C6C-9EF1-E8D6A00B1144}"/>
              </a:ext>
            </a:extLst>
          </p:cNvPr>
          <p:cNvSpPr/>
          <p:nvPr/>
        </p:nvSpPr>
        <p:spPr>
          <a:xfrm rot="1436059">
            <a:off x="8749871" y="3987153"/>
            <a:ext cx="328815" cy="400070"/>
          </a:xfrm>
          <a:prstGeom prst="ellipse">
            <a:avLst/>
          </a:prstGeom>
          <a:ln w="19050">
            <a:solidFill>
              <a:schemeClr val="accent5"/>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404040"/>
              </a:solidFill>
              <a:effectLst/>
              <a:uLnTx/>
              <a:uFillTx/>
              <a:latin typeface="ShellMedium"/>
              <a:ea typeface="+mn-ea"/>
              <a:cs typeface="+mn-cs"/>
            </a:endParaRPr>
          </a:p>
        </p:txBody>
      </p:sp>
      <p:sp>
        <p:nvSpPr>
          <p:cNvPr id="94" name="Rectangle 93">
            <a:extLst>
              <a:ext uri="{FF2B5EF4-FFF2-40B4-BE49-F238E27FC236}">
                <a16:creationId xmlns:a16="http://schemas.microsoft.com/office/drawing/2014/main" id="{FA2E6B2B-CE26-4A7A-935E-2CBB9CC3E109}"/>
              </a:ext>
            </a:extLst>
          </p:cNvPr>
          <p:cNvSpPr/>
          <p:nvPr/>
        </p:nvSpPr>
        <p:spPr>
          <a:xfrm rot="20092303">
            <a:off x="2656612" y="3131653"/>
            <a:ext cx="1845377" cy="261610"/>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100" b="1" i="0" u="sng" strike="noStrike" kern="1200" cap="none" spc="0" normalizeH="0" baseline="0" noProof="0" dirty="0">
                <a:ln>
                  <a:noFill/>
                </a:ln>
                <a:solidFill>
                  <a:srgbClr val="404040"/>
                </a:solidFill>
                <a:effectLst>
                  <a:outerShdw blurRad="38100" dist="38100" dir="2700000" algn="tl">
                    <a:srgbClr val="000000">
                      <a:alpha val="43137"/>
                    </a:srgbClr>
                  </a:outerShdw>
                </a:effectLst>
                <a:uLnTx/>
                <a:uFillTx/>
                <a:latin typeface="ShellBold"/>
                <a:ea typeface="+mn-ea"/>
                <a:cs typeface="+mn-cs"/>
              </a:rPr>
              <a:t>SCW Supply from PU6</a:t>
            </a:r>
          </a:p>
        </p:txBody>
      </p:sp>
      <p:sp>
        <p:nvSpPr>
          <p:cNvPr id="95" name="Rectangle 94">
            <a:extLst>
              <a:ext uri="{FF2B5EF4-FFF2-40B4-BE49-F238E27FC236}">
                <a16:creationId xmlns:a16="http://schemas.microsoft.com/office/drawing/2014/main" id="{929BA1BC-A2DB-4311-999F-5F8E1DF9581B}"/>
              </a:ext>
            </a:extLst>
          </p:cNvPr>
          <p:cNvSpPr/>
          <p:nvPr/>
        </p:nvSpPr>
        <p:spPr>
          <a:xfrm rot="1695756">
            <a:off x="4053108" y="5164801"/>
            <a:ext cx="1407758" cy="261610"/>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100" b="1" i="0" u="sng" strike="noStrike" kern="1200" cap="none" spc="0" normalizeH="0" baseline="0" noProof="0" dirty="0">
                <a:ln>
                  <a:noFill/>
                </a:ln>
                <a:solidFill>
                  <a:srgbClr val="404040"/>
                </a:solidFill>
                <a:effectLst>
                  <a:outerShdw blurRad="38100" dist="38100" dir="2700000" algn="tl">
                    <a:srgbClr val="000000">
                      <a:alpha val="43137"/>
                    </a:srgbClr>
                  </a:outerShdw>
                </a:effectLst>
                <a:uLnTx/>
                <a:uFillTx/>
                <a:latin typeface="ShellBold"/>
                <a:ea typeface="+mn-ea"/>
                <a:cs typeface="+mn-cs"/>
              </a:rPr>
              <a:t>Boosted Header</a:t>
            </a:r>
          </a:p>
        </p:txBody>
      </p:sp>
      <p:sp>
        <p:nvSpPr>
          <p:cNvPr id="96" name="Rectangle 95">
            <a:extLst>
              <a:ext uri="{FF2B5EF4-FFF2-40B4-BE49-F238E27FC236}">
                <a16:creationId xmlns:a16="http://schemas.microsoft.com/office/drawing/2014/main" id="{1A5A9ADA-D8BF-4276-9306-1FB8C27D0D1F}"/>
              </a:ext>
            </a:extLst>
          </p:cNvPr>
          <p:cNvSpPr/>
          <p:nvPr/>
        </p:nvSpPr>
        <p:spPr>
          <a:xfrm rot="1640836">
            <a:off x="5998140" y="2148616"/>
            <a:ext cx="1808508" cy="261610"/>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100" b="1" i="0" u="sng" strike="noStrike" kern="1200" cap="none" spc="0" normalizeH="0" baseline="0" noProof="0" dirty="0">
                <a:ln>
                  <a:noFill/>
                </a:ln>
                <a:solidFill>
                  <a:srgbClr val="404040"/>
                </a:solidFill>
                <a:effectLst>
                  <a:outerShdw blurRad="38100" dist="38100" dir="2700000" algn="tl">
                    <a:srgbClr val="000000">
                      <a:alpha val="43137"/>
                    </a:srgbClr>
                  </a:outerShdw>
                </a:effectLst>
                <a:uLnTx/>
                <a:uFillTx/>
                <a:latin typeface="ShellBold"/>
                <a:ea typeface="+mn-ea"/>
                <a:cs typeface="+mn-cs"/>
              </a:rPr>
              <a:t>Non- Boosted Header</a:t>
            </a:r>
          </a:p>
        </p:txBody>
      </p:sp>
      <p:sp>
        <p:nvSpPr>
          <p:cNvPr id="97" name="Rectangle 96">
            <a:extLst>
              <a:ext uri="{FF2B5EF4-FFF2-40B4-BE49-F238E27FC236}">
                <a16:creationId xmlns:a16="http://schemas.microsoft.com/office/drawing/2014/main" id="{4B8F02C8-3450-4CBD-9993-6D789CF4E61A}"/>
              </a:ext>
            </a:extLst>
          </p:cNvPr>
          <p:cNvSpPr/>
          <p:nvPr/>
        </p:nvSpPr>
        <p:spPr>
          <a:xfrm>
            <a:off x="401541" y="3639564"/>
            <a:ext cx="1684815" cy="430887"/>
          </a:xfrm>
          <a:prstGeom prst="rect">
            <a:avLst/>
          </a:prstGeom>
        </p:spPr>
        <p:txBody>
          <a:bodyPr wrap="square">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altLang="en-US" sz="1100" b="1" i="0" u="sng" strike="noStrike" kern="1200" cap="none" spc="0" normalizeH="0" baseline="0" noProof="0" dirty="0">
                <a:ln>
                  <a:noFill/>
                </a:ln>
                <a:solidFill>
                  <a:srgbClr val="404040"/>
                </a:solidFill>
                <a:effectLst>
                  <a:outerShdw blurRad="38100" dist="38100" dir="2700000" algn="tl">
                    <a:srgbClr val="000000">
                      <a:alpha val="43137"/>
                    </a:srgbClr>
                  </a:outerShdw>
                </a:effectLst>
                <a:uLnTx/>
                <a:uFillTx/>
                <a:latin typeface="ShellBold"/>
                <a:ea typeface="+mn-ea"/>
                <a:cs typeface="+mn-cs"/>
              </a:rPr>
              <a:t>2 x 100% </a:t>
            </a: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altLang="en-US" sz="1100" b="1" i="0" u="sng" strike="noStrike" kern="1200" cap="none" spc="0" normalizeH="0" baseline="0" noProof="0" dirty="0">
                <a:ln>
                  <a:noFill/>
                </a:ln>
                <a:solidFill>
                  <a:srgbClr val="404040"/>
                </a:solidFill>
                <a:effectLst>
                  <a:outerShdw blurRad="38100" dist="38100" dir="2700000" algn="tl">
                    <a:srgbClr val="000000">
                      <a:alpha val="43137"/>
                    </a:srgbClr>
                  </a:outerShdw>
                </a:effectLst>
                <a:uLnTx/>
                <a:uFillTx/>
                <a:latin typeface="ShellBold"/>
                <a:ea typeface="+mn-ea"/>
                <a:cs typeface="+mn-cs"/>
              </a:rPr>
              <a:t>SCW Booster Pumps</a:t>
            </a:r>
          </a:p>
        </p:txBody>
      </p:sp>
      <p:sp>
        <p:nvSpPr>
          <p:cNvPr id="54" name="Rectangle 53">
            <a:extLst>
              <a:ext uri="{FF2B5EF4-FFF2-40B4-BE49-F238E27FC236}">
                <a16:creationId xmlns:a16="http://schemas.microsoft.com/office/drawing/2014/main" id="{23A75269-F88F-4DBB-9B65-04E51DD98775}"/>
              </a:ext>
            </a:extLst>
          </p:cNvPr>
          <p:cNvSpPr/>
          <p:nvPr/>
        </p:nvSpPr>
        <p:spPr>
          <a:xfrm>
            <a:off x="8092901" y="5139263"/>
            <a:ext cx="864339" cy="246221"/>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000" b="1" i="1" u="none" strike="noStrike" kern="1200" cap="none" spc="0" normalizeH="0" baseline="0" noProof="0" dirty="0">
                <a:ln>
                  <a:noFill/>
                </a:ln>
                <a:solidFill>
                  <a:srgbClr val="C00000"/>
                </a:solidFill>
                <a:effectLst/>
                <a:uLnTx/>
                <a:uFillTx/>
                <a:latin typeface="ShellLight" panose="00000400000000000000" pitchFamily="50" charset="0"/>
                <a:ea typeface="+mn-ea"/>
                <a:cs typeface="+mn-cs"/>
              </a:rPr>
              <a:t>E7525 -3m </a:t>
            </a:r>
          </a:p>
        </p:txBody>
      </p:sp>
      <p:cxnSp>
        <p:nvCxnSpPr>
          <p:cNvPr id="57" name="Straight Arrow Connector 56">
            <a:extLst>
              <a:ext uri="{FF2B5EF4-FFF2-40B4-BE49-F238E27FC236}">
                <a16:creationId xmlns:a16="http://schemas.microsoft.com/office/drawing/2014/main" id="{A3BA8830-0F90-4BD4-BE19-A8153A299DCD}"/>
              </a:ext>
            </a:extLst>
          </p:cNvPr>
          <p:cNvCxnSpPr>
            <a:cxnSpLocks/>
          </p:cNvCxnSpPr>
          <p:nvPr/>
        </p:nvCxnSpPr>
        <p:spPr>
          <a:xfrm flipH="1">
            <a:off x="8629851" y="4642479"/>
            <a:ext cx="549140" cy="486810"/>
          </a:xfrm>
          <a:prstGeom prst="straightConnector1">
            <a:avLst/>
          </a:prstGeom>
          <a:ln w="127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61" name="Oval 60">
            <a:extLst>
              <a:ext uri="{FF2B5EF4-FFF2-40B4-BE49-F238E27FC236}">
                <a16:creationId xmlns:a16="http://schemas.microsoft.com/office/drawing/2014/main" id="{1D0AE25B-DF11-4524-81DA-24D3A434EB84}"/>
              </a:ext>
            </a:extLst>
          </p:cNvPr>
          <p:cNvSpPr/>
          <p:nvPr/>
        </p:nvSpPr>
        <p:spPr>
          <a:xfrm rot="1255706">
            <a:off x="9154140" y="4489076"/>
            <a:ext cx="309837" cy="294051"/>
          </a:xfrm>
          <a:prstGeom prst="ellipse">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404040"/>
              </a:solidFill>
              <a:effectLst/>
              <a:uLnTx/>
              <a:uFillTx/>
              <a:latin typeface="ShellMedium"/>
              <a:ea typeface="+mn-ea"/>
              <a:cs typeface="+mn-cs"/>
            </a:endParaRPr>
          </a:p>
        </p:txBody>
      </p:sp>
      <p:sp>
        <p:nvSpPr>
          <p:cNvPr id="3" name="Title 2">
            <a:extLst>
              <a:ext uri="{FF2B5EF4-FFF2-40B4-BE49-F238E27FC236}">
                <a16:creationId xmlns:a16="http://schemas.microsoft.com/office/drawing/2014/main" id="{1E2D8041-A6EF-4C50-AF83-061FF46CF428}"/>
              </a:ext>
            </a:extLst>
          </p:cNvPr>
          <p:cNvSpPr>
            <a:spLocks noGrp="1"/>
          </p:cNvSpPr>
          <p:nvPr>
            <p:ph type="title"/>
          </p:nvPr>
        </p:nvSpPr>
        <p:spPr>
          <a:xfrm>
            <a:off x="401541" y="131686"/>
            <a:ext cx="11171238" cy="752475"/>
          </a:xfrm>
        </p:spPr>
        <p:txBody>
          <a:bodyPr/>
          <a:lstStyle/>
          <a:p>
            <a:r>
              <a:rPr lang="en-SG" dirty="0"/>
              <a:t>New additional pressure transmitters (PT) location </a:t>
            </a:r>
          </a:p>
        </p:txBody>
      </p:sp>
      <p:sp>
        <p:nvSpPr>
          <p:cNvPr id="4" name="Rectangle 3">
            <a:extLst>
              <a:ext uri="{FF2B5EF4-FFF2-40B4-BE49-F238E27FC236}">
                <a16:creationId xmlns:a16="http://schemas.microsoft.com/office/drawing/2014/main" id="{B6FDBA77-ABC3-446D-969B-339C14459BB4}"/>
              </a:ext>
            </a:extLst>
          </p:cNvPr>
          <p:cNvSpPr/>
          <p:nvPr/>
        </p:nvSpPr>
        <p:spPr>
          <a:xfrm>
            <a:off x="6178702" y="2327233"/>
            <a:ext cx="186115" cy="185911"/>
          </a:xfrm>
          <a:prstGeom prst="rect">
            <a:avLst/>
          </a:prstGeom>
          <a:solidFill>
            <a:srgbClr val="20D0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SG" sz="1600" b="0" i="0" u="none" strike="noStrike" kern="1200" cap="none" spc="0" normalizeH="0" baseline="0" noProof="0" dirty="0" err="1">
              <a:ln>
                <a:noFill/>
              </a:ln>
              <a:solidFill>
                <a:srgbClr val="FFFFFF"/>
              </a:solidFill>
              <a:effectLst/>
              <a:uLnTx/>
              <a:uFillTx/>
              <a:latin typeface="ShellMedium"/>
              <a:ea typeface="+mn-ea"/>
              <a:cs typeface="+mn-cs"/>
            </a:endParaRPr>
          </a:p>
        </p:txBody>
      </p:sp>
      <p:sp>
        <p:nvSpPr>
          <p:cNvPr id="70" name="Rectangle 69">
            <a:extLst>
              <a:ext uri="{FF2B5EF4-FFF2-40B4-BE49-F238E27FC236}">
                <a16:creationId xmlns:a16="http://schemas.microsoft.com/office/drawing/2014/main" id="{00513BD0-5218-489E-AA9F-1E73BAED160A}"/>
              </a:ext>
            </a:extLst>
          </p:cNvPr>
          <p:cNvSpPr/>
          <p:nvPr/>
        </p:nvSpPr>
        <p:spPr>
          <a:xfrm>
            <a:off x="8369464" y="2540106"/>
            <a:ext cx="216232" cy="187973"/>
          </a:xfrm>
          <a:prstGeom prst="rect">
            <a:avLst/>
          </a:prstGeom>
          <a:solidFill>
            <a:srgbClr val="20D0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SG" sz="1600" b="0" i="0" u="none" strike="noStrike" kern="1200" cap="none" spc="0" normalizeH="0" baseline="0" noProof="0" dirty="0" err="1">
              <a:ln>
                <a:noFill/>
              </a:ln>
              <a:solidFill>
                <a:srgbClr val="FFFFFF"/>
              </a:solidFill>
              <a:effectLst/>
              <a:uLnTx/>
              <a:uFillTx/>
              <a:latin typeface="ShellMedium"/>
              <a:ea typeface="+mn-ea"/>
              <a:cs typeface="+mn-cs"/>
            </a:endParaRPr>
          </a:p>
        </p:txBody>
      </p:sp>
      <p:sp>
        <p:nvSpPr>
          <p:cNvPr id="72" name="Rectangle 71">
            <a:extLst>
              <a:ext uri="{FF2B5EF4-FFF2-40B4-BE49-F238E27FC236}">
                <a16:creationId xmlns:a16="http://schemas.microsoft.com/office/drawing/2014/main" id="{E2370DD3-29E6-4D2A-8531-2312D4F274EA}"/>
              </a:ext>
            </a:extLst>
          </p:cNvPr>
          <p:cNvSpPr/>
          <p:nvPr/>
        </p:nvSpPr>
        <p:spPr>
          <a:xfrm>
            <a:off x="8111892" y="3071035"/>
            <a:ext cx="216232" cy="179498"/>
          </a:xfrm>
          <a:prstGeom prst="rect">
            <a:avLst/>
          </a:prstGeom>
          <a:solidFill>
            <a:srgbClr val="20D0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SG" sz="1600" b="0" i="0" u="none" strike="noStrike" kern="1200" cap="none" spc="0" normalizeH="0" baseline="0" noProof="0" dirty="0" err="1">
              <a:ln>
                <a:noFill/>
              </a:ln>
              <a:solidFill>
                <a:srgbClr val="FFFFFF"/>
              </a:solidFill>
              <a:effectLst/>
              <a:uLnTx/>
              <a:uFillTx/>
              <a:latin typeface="ShellMedium"/>
              <a:ea typeface="+mn-ea"/>
              <a:cs typeface="+mn-cs"/>
            </a:endParaRPr>
          </a:p>
        </p:txBody>
      </p:sp>
      <p:sp>
        <p:nvSpPr>
          <p:cNvPr id="73" name="Rectangle 72">
            <a:extLst>
              <a:ext uri="{FF2B5EF4-FFF2-40B4-BE49-F238E27FC236}">
                <a16:creationId xmlns:a16="http://schemas.microsoft.com/office/drawing/2014/main" id="{FF937BAC-6B63-4B61-94A5-4F08AE942A62}"/>
              </a:ext>
            </a:extLst>
          </p:cNvPr>
          <p:cNvSpPr/>
          <p:nvPr/>
        </p:nvSpPr>
        <p:spPr>
          <a:xfrm>
            <a:off x="7076013" y="3781315"/>
            <a:ext cx="232837" cy="182842"/>
          </a:xfrm>
          <a:prstGeom prst="rect">
            <a:avLst/>
          </a:prstGeom>
          <a:solidFill>
            <a:srgbClr val="20D0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SG" sz="1600" b="0" i="0" u="none" strike="noStrike" kern="1200" cap="none" spc="0" normalizeH="0" baseline="0" noProof="0" dirty="0" err="1">
              <a:ln>
                <a:noFill/>
              </a:ln>
              <a:solidFill>
                <a:srgbClr val="FFFFFF"/>
              </a:solidFill>
              <a:effectLst/>
              <a:uLnTx/>
              <a:uFillTx/>
              <a:latin typeface="ShellMedium"/>
              <a:ea typeface="+mn-ea"/>
              <a:cs typeface="+mn-cs"/>
            </a:endParaRPr>
          </a:p>
        </p:txBody>
      </p:sp>
      <p:sp>
        <p:nvSpPr>
          <p:cNvPr id="76" name="Rectangle 75">
            <a:extLst>
              <a:ext uri="{FF2B5EF4-FFF2-40B4-BE49-F238E27FC236}">
                <a16:creationId xmlns:a16="http://schemas.microsoft.com/office/drawing/2014/main" id="{305E1A7D-F239-4147-AC93-85F1022A87B3}"/>
              </a:ext>
            </a:extLst>
          </p:cNvPr>
          <p:cNvSpPr/>
          <p:nvPr/>
        </p:nvSpPr>
        <p:spPr>
          <a:xfrm>
            <a:off x="4851024" y="4103237"/>
            <a:ext cx="208434" cy="216396"/>
          </a:xfrm>
          <a:prstGeom prst="rect">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SG" sz="1600" b="0" i="0" u="none" strike="noStrike" kern="1200" cap="none" spc="0" normalizeH="0" baseline="0" noProof="0" dirty="0" err="1">
              <a:ln>
                <a:noFill/>
              </a:ln>
              <a:solidFill>
                <a:srgbClr val="FFFFFF"/>
              </a:solidFill>
              <a:effectLst/>
              <a:uLnTx/>
              <a:uFillTx/>
              <a:latin typeface="ShellMedium"/>
              <a:ea typeface="+mn-ea"/>
              <a:cs typeface="+mn-cs"/>
            </a:endParaRPr>
          </a:p>
        </p:txBody>
      </p:sp>
      <p:sp>
        <p:nvSpPr>
          <p:cNvPr id="79" name="Rectangle 78">
            <a:extLst>
              <a:ext uri="{FF2B5EF4-FFF2-40B4-BE49-F238E27FC236}">
                <a16:creationId xmlns:a16="http://schemas.microsoft.com/office/drawing/2014/main" id="{FFF45DD9-A61D-4FD1-8984-036D46340F08}"/>
              </a:ext>
            </a:extLst>
          </p:cNvPr>
          <p:cNvSpPr/>
          <p:nvPr/>
        </p:nvSpPr>
        <p:spPr>
          <a:xfrm>
            <a:off x="6668479" y="6056406"/>
            <a:ext cx="242942" cy="184170"/>
          </a:xfrm>
          <a:prstGeom prst="rect">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SG" sz="1600" b="0" i="0" u="none" strike="noStrike" kern="1200" cap="none" spc="0" normalizeH="0" baseline="0" noProof="0" dirty="0" err="1">
              <a:ln>
                <a:noFill/>
              </a:ln>
              <a:solidFill>
                <a:srgbClr val="FFFFFF"/>
              </a:solidFill>
              <a:effectLst/>
              <a:uLnTx/>
              <a:uFillTx/>
              <a:latin typeface="ShellMedium"/>
              <a:ea typeface="+mn-ea"/>
              <a:cs typeface="+mn-cs"/>
            </a:endParaRPr>
          </a:p>
        </p:txBody>
      </p:sp>
      <p:sp>
        <p:nvSpPr>
          <p:cNvPr id="80" name="Rectangle 79">
            <a:extLst>
              <a:ext uri="{FF2B5EF4-FFF2-40B4-BE49-F238E27FC236}">
                <a16:creationId xmlns:a16="http://schemas.microsoft.com/office/drawing/2014/main" id="{B8DB6A01-C3F2-4C4A-B510-10A1276269B6}"/>
              </a:ext>
            </a:extLst>
          </p:cNvPr>
          <p:cNvSpPr/>
          <p:nvPr/>
        </p:nvSpPr>
        <p:spPr>
          <a:xfrm>
            <a:off x="79918" y="748549"/>
            <a:ext cx="216232" cy="179498"/>
          </a:xfrm>
          <a:prstGeom prst="rect">
            <a:avLst/>
          </a:prstGeom>
          <a:solidFill>
            <a:srgbClr val="20D0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SG" sz="1600" b="0" i="0" u="none" strike="noStrike" kern="1200" cap="none" spc="0" normalizeH="0" baseline="0" noProof="0" dirty="0" err="1">
              <a:ln>
                <a:noFill/>
              </a:ln>
              <a:solidFill>
                <a:srgbClr val="FFFFFF"/>
              </a:solidFill>
              <a:effectLst/>
              <a:uLnTx/>
              <a:uFillTx/>
              <a:latin typeface="ShellMedium"/>
              <a:ea typeface="+mn-ea"/>
              <a:cs typeface="+mn-cs"/>
            </a:endParaRPr>
          </a:p>
        </p:txBody>
      </p:sp>
      <p:sp>
        <p:nvSpPr>
          <p:cNvPr id="83" name="Rectangle 82">
            <a:extLst>
              <a:ext uri="{FF2B5EF4-FFF2-40B4-BE49-F238E27FC236}">
                <a16:creationId xmlns:a16="http://schemas.microsoft.com/office/drawing/2014/main" id="{7FCEB515-14B2-451A-80ED-E2410205722E}"/>
              </a:ext>
            </a:extLst>
          </p:cNvPr>
          <p:cNvSpPr/>
          <p:nvPr/>
        </p:nvSpPr>
        <p:spPr>
          <a:xfrm>
            <a:off x="80192" y="1112529"/>
            <a:ext cx="229803" cy="179498"/>
          </a:xfrm>
          <a:prstGeom prst="rect">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SG" sz="1600" b="0" i="0" u="none" strike="noStrike" kern="1200" cap="none" spc="0" normalizeH="0" baseline="0" noProof="0" dirty="0" err="1">
              <a:ln>
                <a:noFill/>
              </a:ln>
              <a:solidFill>
                <a:srgbClr val="FFFFFF"/>
              </a:solidFill>
              <a:effectLst/>
              <a:uLnTx/>
              <a:uFillTx/>
              <a:latin typeface="ShellMedium"/>
              <a:ea typeface="+mn-ea"/>
              <a:cs typeface="+mn-cs"/>
            </a:endParaRPr>
          </a:p>
        </p:txBody>
      </p:sp>
      <p:sp>
        <p:nvSpPr>
          <p:cNvPr id="84" name="Rectangle 83">
            <a:extLst>
              <a:ext uri="{FF2B5EF4-FFF2-40B4-BE49-F238E27FC236}">
                <a16:creationId xmlns:a16="http://schemas.microsoft.com/office/drawing/2014/main" id="{4ECD164E-456E-4C15-ACC7-BC0596D5B286}"/>
              </a:ext>
            </a:extLst>
          </p:cNvPr>
          <p:cNvSpPr/>
          <p:nvPr/>
        </p:nvSpPr>
        <p:spPr>
          <a:xfrm>
            <a:off x="253853" y="697130"/>
            <a:ext cx="4012637" cy="338554"/>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600" b="1" i="0" u="none" strike="noStrike" kern="1200" cap="none" spc="0" normalizeH="0" baseline="0" noProof="0" dirty="0">
                <a:ln>
                  <a:noFill/>
                </a:ln>
                <a:solidFill>
                  <a:srgbClr val="DD1D21"/>
                </a:solidFill>
                <a:effectLst/>
                <a:uLnTx/>
                <a:uFillTx/>
                <a:latin typeface="ShellLight" panose="00000400000000000000" pitchFamily="50" charset="0"/>
                <a:ea typeface="+mn-ea"/>
                <a:cs typeface="+mn-cs"/>
              </a:rPr>
              <a:t>New additional PT on Non Boosted </a:t>
            </a:r>
            <a:r>
              <a:rPr kumimoji="0" lang="en-GB" altLang="en-US" sz="1600" b="1" i="0" u="none" strike="noStrike" kern="1200" cap="none" spc="0" normalizeH="0" baseline="0" noProof="0" dirty="0" err="1">
                <a:ln>
                  <a:noFill/>
                </a:ln>
                <a:solidFill>
                  <a:srgbClr val="DD1D21"/>
                </a:solidFill>
                <a:effectLst/>
                <a:uLnTx/>
                <a:uFillTx/>
                <a:latin typeface="ShellLight" panose="00000400000000000000" pitchFamily="50" charset="0"/>
                <a:ea typeface="+mn-ea"/>
                <a:cs typeface="+mn-cs"/>
              </a:rPr>
              <a:t>hdr</a:t>
            </a:r>
            <a:endParaRPr kumimoji="0" lang="en-GB" sz="1600" b="1" i="0" u="none" strike="noStrike" kern="1200" cap="none" spc="0" normalizeH="0" baseline="0" noProof="0" dirty="0">
              <a:ln>
                <a:noFill/>
              </a:ln>
              <a:solidFill>
                <a:srgbClr val="DD1D21"/>
              </a:solidFill>
              <a:effectLst/>
              <a:uLnTx/>
              <a:uFillTx/>
              <a:latin typeface="ShellLight" panose="00000400000000000000" pitchFamily="50" charset="0"/>
              <a:ea typeface="+mn-ea"/>
              <a:cs typeface="+mn-cs"/>
            </a:endParaRPr>
          </a:p>
        </p:txBody>
      </p:sp>
      <p:sp>
        <p:nvSpPr>
          <p:cNvPr id="85" name="Rectangle 84">
            <a:extLst>
              <a:ext uri="{FF2B5EF4-FFF2-40B4-BE49-F238E27FC236}">
                <a16:creationId xmlns:a16="http://schemas.microsoft.com/office/drawing/2014/main" id="{98EF8753-D84E-4AB6-8360-594287274F64}"/>
              </a:ext>
            </a:extLst>
          </p:cNvPr>
          <p:cNvSpPr/>
          <p:nvPr/>
        </p:nvSpPr>
        <p:spPr>
          <a:xfrm>
            <a:off x="309996" y="1100633"/>
            <a:ext cx="3528530" cy="338554"/>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600" b="1" i="0" u="none" strike="noStrike" kern="1200" cap="none" spc="0" normalizeH="0" baseline="0" noProof="0" dirty="0">
                <a:ln>
                  <a:noFill/>
                </a:ln>
                <a:solidFill>
                  <a:srgbClr val="DD1D21"/>
                </a:solidFill>
                <a:effectLst/>
                <a:uLnTx/>
                <a:uFillTx/>
                <a:latin typeface="ShellLight" panose="00000400000000000000" pitchFamily="50" charset="0"/>
                <a:ea typeface="+mn-ea"/>
                <a:cs typeface="+mn-cs"/>
              </a:rPr>
              <a:t>New additional PT on Boosted </a:t>
            </a:r>
            <a:r>
              <a:rPr kumimoji="0" lang="en-GB" altLang="en-US" sz="1600" b="1" i="0" u="none" strike="noStrike" kern="1200" cap="none" spc="0" normalizeH="0" baseline="0" noProof="0" dirty="0" err="1">
                <a:ln>
                  <a:noFill/>
                </a:ln>
                <a:solidFill>
                  <a:srgbClr val="DD1D21"/>
                </a:solidFill>
                <a:effectLst/>
                <a:uLnTx/>
                <a:uFillTx/>
                <a:latin typeface="ShellLight" panose="00000400000000000000" pitchFamily="50" charset="0"/>
                <a:ea typeface="+mn-ea"/>
                <a:cs typeface="+mn-cs"/>
              </a:rPr>
              <a:t>hdr</a:t>
            </a:r>
            <a:endParaRPr kumimoji="0" lang="en-GB" sz="1600" b="1" i="0" u="none" strike="noStrike" kern="1200" cap="none" spc="0" normalizeH="0" baseline="0" noProof="0" dirty="0">
              <a:ln>
                <a:noFill/>
              </a:ln>
              <a:solidFill>
                <a:srgbClr val="DD1D21"/>
              </a:solidFill>
              <a:effectLst/>
              <a:uLnTx/>
              <a:uFillTx/>
              <a:latin typeface="ShellLight" panose="00000400000000000000" pitchFamily="50" charset="0"/>
              <a:ea typeface="+mn-ea"/>
              <a:cs typeface="+mn-cs"/>
            </a:endParaRPr>
          </a:p>
        </p:txBody>
      </p:sp>
      <p:cxnSp>
        <p:nvCxnSpPr>
          <p:cNvPr id="5" name="Straight Arrow Connector 4">
            <a:extLst>
              <a:ext uri="{FF2B5EF4-FFF2-40B4-BE49-F238E27FC236}">
                <a16:creationId xmlns:a16="http://schemas.microsoft.com/office/drawing/2014/main" id="{F3146C10-11B1-41E1-9271-4D6A8D2EEFD2}"/>
              </a:ext>
            </a:extLst>
          </p:cNvPr>
          <p:cNvCxnSpPr>
            <a:cxnSpLocks/>
          </p:cNvCxnSpPr>
          <p:nvPr/>
        </p:nvCxnSpPr>
        <p:spPr>
          <a:xfrm>
            <a:off x="5193346" y="1199495"/>
            <a:ext cx="0" cy="468438"/>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6" name="Rectangle 65">
            <a:extLst>
              <a:ext uri="{FF2B5EF4-FFF2-40B4-BE49-F238E27FC236}">
                <a16:creationId xmlns:a16="http://schemas.microsoft.com/office/drawing/2014/main" id="{8D06824C-5B04-4D27-B313-452BCD598C92}"/>
              </a:ext>
            </a:extLst>
          </p:cNvPr>
          <p:cNvSpPr/>
          <p:nvPr/>
        </p:nvSpPr>
        <p:spPr>
          <a:xfrm>
            <a:off x="4958856" y="640548"/>
            <a:ext cx="2889249" cy="584775"/>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600" b="1" i="0" u="none" strike="noStrike" kern="1200" cap="none" spc="0" normalizeH="0" baseline="0" noProof="0" dirty="0">
                <a:ln>
                  <a:noFill/>
                </a:ln>
                <a:solidFill>
                  <a:srgbClr val="DD1D21"/>
                </a:solidFill>
                <a:effectLst/>
                <a:highlight>
                  <a:srgbClr val="FFFF00"/>
                </a:highlight>
                <a:uLnTx/>
                <a:uFillTx/>
                <a:latin typeface="ShellLight" panose="00000400000000000000" pitchFamily="50" charset="0"/>
                <a:ea typeface="+mn-ea"/>
                <a:cs typeface="+mn-cs"/>
              </a:rPr>
              <a:t>Existing PT location </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DD1D21"/>
                </a:solidFill>
                <a:effectLst/>
                <a:highlight>
                  <a:srgbClr val="FFFF00"/>
                </a:highlight>
                <a:uLnTx/>
                <a:uFillTx/>
                <a:latin typeface="ShellLight" panose="00000400000000000000" pitchFamily="50" charset="0"/>
                <a:ea typeface="+mn-ea"/>
                <a:cs typeface="+mn-cs"/>
              </a:rPr>
              <a:t>75P090</a:t>
            </a:r>
          </a:p>
        </p:txBody>
      </p:sp>
      <p:cxnSp>
        <p:nvCxnSpPr>
          <p:cNvPr id="75" name="Straight Arrow Connector 74">
            <a:extLst>
              <a:ext uri="{FF2B5EF4-FFF2-40B4-BE49-F238E27FC236}">
                <a16:creationId xmlns:a16="http://schemas.microsoft.com/office/drawing/2014/main" id="{E1BC0E42-F1BA-4DD4-8A50-C05979E1EFD8}"/>
              </a:ext>
            </a:extLst>
          </p:cNvPr>
          <p:cNvCxnSpPr>
            <a:cxnSpLocks/>
          </p:cNvCxnSpPr>
          <p:nvPr/>
        </p:nvCxnSpPr>
        <p:spPr>
          <a:xfrm flipV="1">
            <a:off x="1177824" y="3807804"/>
            <a:ext cx="617109" cy="95208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6" name="Rectangle 85">
            <a:extLst>
              <a:ext uri="{FF2B5EF4-FFF2-40B4-BE49-F238E27FC236}">
                <a16:creationId xmlns:a16="http://schemas.microsoft.com/office/drawing/2014/main" id="{39004FBB-FC53-4587-84F9-78AB62166DE1}"/>
              </a:ext>
            </a:extLst>
          </p:cNvPr>
          <p:cNvSpPr/>
          <p:nvPr/>
        </p:nvSpPr>
        <p:spPr>
          <a:xfrm>
            <a:off x="0" y="4872779"/>
            <a:ext cx="2148956" cy="1077218"/>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600" b="1" i="0" u="none" strike="noStrike" kern="1200" cap="none" spc="0" normalizeH="0" baseline="0" noProof="0" dirty="0">
                <a:ln>
                  <a:noFill/>
                </a:ln>
                <a:solidFill>
                  <a:srgbClr val="DD1D21"/>
                </a:solidFill>
                <a:effectLst/>
                <a:highlight>
                  <a:srgbClr val="FFFF00"/>
                </a:highlight>
                <a:uLnTx/>
                <a:uFillTx/>
                <a:latin typeface="ShellLight" panose="00000400000000000000" pitchFamily="50" charset="0"/>
                <a:ea typeface="+mn-ea"/>
                <a:cs typeface="+mn-cs"/>
              </a:rPr>
              <a:t>Existing PT location on pump discharge  </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DD1D21"/>
                </a:solidFill>
                <a:effectLst/>
                <a:highlight>
                  <a:srgbClr val="FFFF00"/>
                </a:highlight>
                <a:uLnTx/>
                <a:uFillTx/>
                <a:latin typeface="ShellLight" panose="00000400000000000000" pitchFamily="50" charset="0"/>
                <a:ea typeface="+mn-ea"/>
                <a:cs typeface="+mn-cs"/>
              </a:rPr>
              <a:t>75PA058/75PG166/167</a:t>
            </a:r>
          </a:p>
        </p:txBody>
      </p:sp>
      <p:sp>
        <p:nvSpPr>
          <p:cNvPr id="88" name="Rectangle 87">
            <a:extLst>
              <a:ext uri="{FF2B5EF4-FFF2-40B4-BE49-F238E27FC236}">
                <a16:creationId xmlns:a16="http://schemas.microsoft.com/office/drawing/2014/main" id="{5EA6ABAA-CD7A-480E-B391-78992DFBC602}"/>
              </a:ext>
            </a:extLst>
          </p:cNvPr>
          <p:cNvSpPr/>
          <p:nvPr/>
        </p:nvSpPr>
        <p:spPr>
          <a:xfrm>
            <a:off x="3356332" y="3951336"/>
            <a:ext cx="229803" cy="179498"/>
          </a:xfrm>
          <a:prstGeom prst="rect">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SG" sz="1600" b="0" i="0" u="none" strike="noStrike" kern="1200" cap="none" spc="0" normalizeH="0" baseline="0" noProof="0" dirty="0" err="1">
              <a:ln>
                <a:noFill/>
              </a:ln>
              <a:solidFill>
                <a:srgbClr val="FFFFFF"/>
              </a:solidFill>
              <a:effectLst/>
              <a:uLnTx/>
              <a:uFillTx/>
              <a:latin typeface="ShellMedium"/>
              <a:ea typeface="+mn-ea"/>
              <a:cs typeface="+mn-cs"/>
            </a:endParaRPr>
          </a:p>
        </p:txBody>
      </p:sp>
      <p:sp>
        <p:nvSpPr>
          <p:cNvPr id="89" name="Rectangle 88">
            <a:extLst>
              <a:ext uri="{FF2B5EF4-FFF2-40B4-BE49-F238E27FC236}">
                <a16:creationId xmlns:a16="http://schemas.microsoft.com/office/drawing/2014/main" id="{027AD47D-0A7D-4C9F-B9B5-7F5D8E766C8F}"/>
              </a:ext>
            </a:extLst>
          </p:cNvPr>
          <p:cNvSpPr/>
          <p:nvPr/>
        </p:nvSpPr>
        <p:spPr>
          <a:xfrm>
            <a:off x="2524007" y="3214869"/>
            <a:ext cx="229803" cy="179498"/>
          </a:xfrm>
          <a:prstGeom prst="rect">
            <a:avLst/>
          </a:prstGeom>
          <a:solidFill>
            <a:srgbClr val="F10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SG" sz="1600" b="0" i="0" u="none" strike="noStrike" kern="1200" cap="none" spc="0" normalizeH="0" baseline="0" noProof="0" dirty="0" err="1">
              <a:ln>
                <a:noFill/>
              </a:ln>
              <a:solidFill>
                <a:srgbClr val="FFFFFF"/>
              </a:solidFill>
              <a:effectLst/>
              <a:uLnTx/>
              <a:uFillTx/>
              <a:latin typeface="ShellMedium"/>
              <a:ea typeface="+mn-ea"/>
              <a:cs typeface="+mn-cs"/>
            </a:endParaRPr>
          </a:p>
        </p:txBody>
      </p:sp>
      <p:sp>
        <p:nvSpPr>
          <p:cNvPr id="90" name="Rectangle 89">
            <a:extLst>
              <a:ext uri="{FF2B5EF4-FFF2-40B4-BE49-F238E27FC236}">
                <a16:creationId xmlns:a16="http://schemas.microsoft.com/office/drawing/2014/main" id="{A5C7AAC7-B097-4027-86F8-75A1356786FA}"/>
              </a:ext>
            </a:extLst>
          </p:cNvPr>
          <p:cNvSpPr/>
          <p:nvPr/>
        </p:nvSpPr>
        <p:spPr>
          <a:xfrm>
            <a:off x="2843227" y="3093180"/>
            <a:ext cx="229803" cy="179498"/>
          </a:xfrm>
          <a:prstGeom prst="rect">
            <a:avLst/>
          </a:prstGeom>
          <a:solidFill>
            <a:srgbClr val="F10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SG" sz="1600" b="0" i="0" u="none" strike="noStrike" kern="1200" cap="none" spc="0" normalizeH="0" baseline="0" noProof="0" dirty="0" err="1">
              <a:ln>
                <a:noFill/>
              </a:ln>
              <a:solidFill>
                <a:srgbClr val="FFFFFF"/>
              </a:solidFill>
              <a:effectLst/>
              <a:uLnTx/>
              <a:uFillTx/>
              <a:latin typeface="ShellMedium"/>
              <a:ea typeface="+mn-ea"/>
              <a:cs typeface="+mn-cs"/>
            </a:endParaRPr>
          </a:p>
        </p:txBody>
      </p:sp>
      <p:cxnSp>
        <p:nvCxnSpPr>
          <p:cNvPr id="91" name="Straight Arrow Connector 90">
            <a:extLst>
              <a:ext uri="{FF2B5EF4-FFF2-40B4-BE49-F238E27FC236}">
                <a16:creationId xmlns:a16="http://schemas.microsoft.com/office/drawing/2014/main" id="{75FB3BB3-2DDA-46A9-94D1-4DE522062208}"/>
              </a:ext>
            </a:extLst>
          </p:cNvPr>
          <p:cNvCxnSpPr>
            <a:cxnSpLocks/>
          </p:cNvCxnSpPr>
          <p:nvPr/>
        </p:nvCxnSpPr>
        <p:spPr>
          <a:xfrm>
            <a:off x="2128585" y="2357656"/>
            <a:ext cx="374976" cy="798695"/>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2" name="Straight Arrow Connector 91">
            <a:extLst>
              <a:ext uri="{FF2B5EF4-FFF2-40B4-BE49-F238E27FC236}">
                <a16:creationId xmlns:a16="http://schemas.microsoft.com/office/drawing/2014/main" id="{7E9C2871-6CAC-404A-9AAC-1BD27082234E}"/>
              </a:ext>
            </a:extLst>
          </p:cNvPr>
          <p:cNvCxnSpPr>
            <a:cxnSpLocks/>
          </p:cNvCxnSpPr>
          <p:nvPr/>
        </p:nvCxnSpPr>
        <p:spPr>
          <a:xfrm>
            <a:off x="2306437" y="2312586"/>
            <a:ext cx="651691" cy="72525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3" name="Rectangle 92">
            <a:extLst>
              <a:ext uri="{FF2B5EF4-FFF2-40B4-BE49-F238E27FC236}">
                <a16:creationId xmlns:a16="http://schemas.microsoft.com/office/drawing/2014/main" id="{F4A8577D-BEBA-4963-81C0-B8F21536A211}"/>
              </a:ext>
            </a:extLst>
          </p:cNvPr>
          <p:cNvSpPr/>
          <p:nvPr/>
        </p:nvSpPr>
        <p:spPr>
          <a:xfrm>
            <a:off x="818974" y="2089063"/>
            <a:ext cx="2580677" cy="261610"/>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100" b="1" i="0" u="none" strike="noStrike" kern="1200" cap="none" spc="0" normalizeH="0" baseline="0" noProof="0" dirty="0">
                <a:ln>
                  <a:noFill/>
                </a:ln>
                <a:solidFill>
                  <a:srgbClr val="404040"/>
                </a:solidFill>
                <a:effectLst/>
                <a:uLnTx/>
                <a:uFillTx/>
                <a:latin typeface="ShellLight" panose="00000400000000000000" pitchFamily="50" charset="0"/>
                <a:ea typeface="+mn-ea"/>
                <a:cs typeface="+mn-cs"/>
              </a:rPr>
              <a:t>Clamp-on Ultrasonic flowmeters</a:t>
            </a:r>
            <a:endParaRPr kumimoji="0" lang="en-GB" sz="1100" b="1" i="0" u="none" strike="noStrike" kern="1200" cap="none" spc="0" normalizeH="0" baseline="0" noProof="0" dirty="0">
              <a:ln>
                <a:noFill/>
              </a:ln>
              <a:solidFill>
                <a:srgbClr val="404040"/>
              </a:solidFill>
              <a:effectLst/>
              <a:uLnTx/>
              <a:uFillTx/>
              <a:latin typeface="ShellLight" panose="00000400000000000000" pitchFamily="50" charset="0"/>
              <a:ea typeface="+mn-ea"/>
              <a:cs typeface="+mn-cs"/>
            </a:endParaRPr>
          </a:p>
        </p:txBody>
      </p:sp>
      <p:cxnSp>
        <p:nvCxnSpPr>
          <p:cNvPr id="87" name="Straight Arrow Connector 86">
            <a:extLst>
              <a:ext uri="{FF2B5EF4-FFF2-40B4-BE49-F238E27FC236}">
                <a16:creationId xmlns:a16="http://schemas.microsoft.com/office/drawing/2014/main" id="{32FB82E9-3C0E-4CC8-BB61-0D9E83713426}"/>
              </a:ext>
            </a:extLst>
          </p:cNvPr>
          <p:cNvCxnSpPr>
            <a:cxnSpLocks/>
          </p:cNvCxnSpPr>
          <p:nvPr/>
        </p:nvCxnSpPr>
        <p:spPr>
          <a:xfrm>
            <a:off x="8559877" y="2718433"/>
            <a:ext cx="388773" cy="92573"/>
          </a:xfrm>
          <a:prstGeom prst="straightConnector1">
            <a:avLst/>
          </a:prstGeom>
          <a:ln w="19050">
            <a:solidFill>
              <a:schemeClr val="tx1"/>
            </a:solidFill>
            <a:tailEnd type="triangle"/>
          </a:ln>
        </p:spPr>
        <p:style>
          <a:lnRef idx="1">
            <a:schemeClr val="accent5"/>
          </a:lnRef>
          <a:fillRef idx="0">
            <a:schemeClr val="accent5"/>
          </a:fillRef>
          <a:effectRef idx="0">
            <a:schemeClr val="accent5"/>
          </a:effectRef>
          <a:fontRef idx="minor">
            <a:schemeClr val="tx1"/>
          </a:fontRef>
        </p:style>
      </p:cxnSp>
      <p:sp>
        <p:nvSpPr>
          <p:cNvPr id="98" name="Rectangle 97">
            <a:extLst>
              <a:ext uri="{FF2B5EF4-FFF2-40B4-BE49-F238E27FC236}">
                <a16:creationId xmlns:a16="http://schemas.microsoft.com/office/drawing/2014/main" id="{BDCC9B12-2CB1-4AC2-949E-199B54778F59}"/>
              </a:ext>
            </a:extLst>
          </p:cNvPr>
          <p:cNvSpPr/>
          <p:nvPr/>
        </p:nvSpPr>
        <p:spPr>
          <a:xfrm>
            <a:off x="8882956" y="2692188"/>
            <a:ext cx="2338107" cy="261610"/>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100" b="1" i="1" u="none" strike="noStrike" kern="1200" cap="none" spc="0" normalizeH="0" baseline="0" noProof="0" dirty="0">
                <a:ln>
                  <a:noFill/>
                </a:ln>
                <a:effectLst/>
                <a:uLnTx/>
                <a:uFillTx/>
                <a:latin typeface="ShellLight" panose="00000400000000000000" pitchFamily="50" charset="0"/>
                <a:ea typeface="+mn-ea"/>
                <a:cs typeface="+mn-cs"/>
              </a:rPr>
              <a:t>PT not required, to be removed</a:t>
            </a:r>
            <a:endParaRPr kumimoji="0" lang="en-GB" sz="1100" b="1" i="1" u="none" strike="noStrike" kern="1200" cap="none" spc="0" normalizeH="0" baseline="0" noProof="0" dirty="0">
              <a:ln>
                <a:noFill/>
              </a:ln>
              <a:effectLst/>
              <a:uLnTx/>
              <a:uFillTx/>
              <a:latin typeface="ShellLight" panose="00000400000000000000" pitchFamily="50" charset="0"/>
              <a:ea typeface="+mn-ea"/>
              <a:cs typeface="+mn-cs"/>
            </a:endParaRPr>
          </a:p>
        </p:txBody>
      </p:sp>
      <p:sp>
        <p:nvSpPr>
          <p:cNvPr id="12" name="Multiplication Sign 11">
            <a:extLst>
              <a:ext uri="{FF2B5EF4-FFF2-40B4-BE49-F238E27FC236}">
                <a16:creationId xmlns:a16="http://schemas.microsoft.com/office/drawing/2014/main" id="{01AA4D8B-85A1-4B4B-A6EB-29C00867E127}"/>
              </a:ext>
            </a:extLst>
          </p:cNvPr>
          <p:cNvSpPr/>
          <p:nvPr/>
        </p:nvSpPr>
        <p:spPr>
          <a:xfrm>
            <a:off x="8233447" y="2648329"/>
            <a:ext cx="396404" cy="287235"/>
          </a:xfrm>
          <a:prstGeom prst="mathMultiply">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sz="1600" dirty="0" err="1"/>
          </a:p>
        </p:txBody>
      </p:sp>
      <p:cxnSp>
        <p:nvCxnSpPr>
          <p:cNvPr id="18" name="Connector: Curved 17">
            <a:extLst>
              <a:ext uri="{FF2B5EF4-FFF2-40B4-BE49-F238E27FC236}">
                <a16:creationId xmlns:a16="http://schemas.microsoft.com/office/drawing/2014/main" id="{EA5C9755-54D3-4BC7-81BE-06D200A419D1}"/>
              </a:ext>
            </a:extLst>
          </p:cNvPr>
          <p:cNvCxnSpPr>
            <a:cxnSpLocks/>
          </p:cNvCxnSpPr>
          <p:nvPr/>
        </p:nvCxnSpPr>
        <p:spPr>
          <a:xfrm>
            <a:off x="8369463" y="3156350"/>
            <a:ext cx="776238" cy="395460"/>
          </a:xfrm>
          <a:prstGeom prst="curvedConnector3">
            <a:avLst>
              <a:gd name="adj1" fmla="val 128893"/>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9" name="Rectangle 98">
            <a:extLst>
              <a:ext uri="{FF2B5EF4-FFF2-40B4-BE49-F238E27FC236}">
                <a16:creationId xmlns:a16="http://schemas.microsoft.com/office/drawing/2014/main" id="{A897BF2C-D9DF-4AD1-9621-B8A322E4FD01}"/>
              </a:ext>
            </a:extLst>
          </p:cNvPr>
          <p:cNvSpPr/>
          <p:nvPr/>
        </p:nvSpPr>
        <p:spPr>
          <a:xfrm>
            <a:off x="8691358" y="3223063"/>
            <a:ext cx="1934403" cy="261610"/>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100" b="1" i="1" u="none" strike="noStrike" kern="1200" cap="none" spc="0" normalizeH="0" baseline="0" noProof="0" dirty="0">
                <a:ln>
                  <a:noFill/>
                </a:ln>
                <a:effectLst/>
                <a:uLnTx/>
                <a:uFillTx/>
                <a:latin typeface="ShellLight" panose="00000400000000000000" pitchFamily="50" charset="0"/>
                <a:ea typeface="+mn-ea"/>
                <a:cs typeface="+mn-cs"/>
              </a:rPr>
              <a:t>Shift this  PT as indicated</a:t>
            </a:r>
            <a:endParaRPr kumimoji="0" lang="en-GB" sz="1100" b="1" i="1" u="none" strike="noStrike" kern="1200" cap="none" spc="0" normalizeH="0" baseline="0" noProof="0" dirty="0">
              <a:ln>
                <a:noFill/>
              </a:ln>
              <a:effectLst/>
              <a:uLnTx/>
              <a:uFillTx/>
              <a:latin typeface="ShellLight" panose="00000400000000000000" pitchFamily="50" charset="0"/>
              <a:ea typeface="+mn-ea"/>
              <a:cs typeface="+mn-cs"/>
            </a:endParaRPr>
          </a:p>
        </p:txBody>
      </p:sp>
    </p:spTree>
    <p:extLst>
      <p:ext uri="{BB962C8B-B14F-4D97-AF65-F5344CB8AC3E}">
        <p14:creationId xmlns:p14="http://schemas.microsoft.com/office/powerpoint/2010/main" val="3434148703"/>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99EF9A46-06FB-4682-9BF1-26572A6D0D75}"/>
              </a:ext>
            </a:extLst>
          </p:cNvPr>
          <p:cNvSpPr>
            <a:spLocks noGrp="1"/>
          </p:cNvSpPr>
          <p:nvPr>
            <p:ph type="title"/>
          </p:nvPr>
        </p:nvSpPr>
        <p:spPr>
          <a:xfrm>
            <a:off x="508000" y="151200"/>
            <a:ext cx="11171238" cy="752475"/>
          </a:xfrm>
        </p:spPr>
        <p:txBody>
          <a:bodyPr/>
          <a:lstStyle/>
          <a:p>
            <a:r>
              <a:rPr lang="en-SG" sz="2000" dirty="0"/>
              <a:t>CD4 Heat Exchangers Threats:</a:t>
            </a:r>
            <a:br>
              <a:rPr lang="en-SG" sz="2400" dirty="0"/>
            </a:br>
            <a:endParaRPr lang="en-GB" dirty="0"/>
          </a:p>
        </p:txBody>
      </p:sp>
      <p:graphicFrame>
        <p:nvGraphicFramePr>
          <p:cNvPr id="6" name="Table 6">
            <a:extLst>
              <a:ext uri="{FF2B5EF4-FFF2-40B4-BE49-F238E27FC236}">
                <a16:creationId xmlns:a16="http://schemas.microsoft.com/office/drawing/2014/main" id="{406368FD-1740-47D6-8F89-D1F7C403FCBE}"/>
              </a:ext>
            </a:extLst>
          </p:cNvPr>
          <p:cNvGraphicFramePr>
            <a:graphicFrameLocks noGrp="1"/>
          </p:cNvGraphicFramePr>
          <p:nvPr/>
        </p:nvGraphicFramePr>
        <p:xfrm>
          <a:off x="641003" y="682728"/>
          <a:ext cx="10045550" cy="5487487"/>
        </p:xfrm>
        <a:graphic>
          <a:graphicData uri="http://schemas.openxmlformats.org/drawingml/2006/table">
            <a:tbl>
              <a:tblPr firstRow="1" bandRow="1">
                <a:tableStyleId>{5C22544A-7EE6-4342-B048-85BDC9FD1C3A}</a:tableStyleId>
              </a:tblPr>
              <a:tblGrid>
                <a:gridCol w="5022775">
                  <a:extLst>
                    <a:ext uri="{9D8B030D-6E8A-4147-A177-3AD203B41FA5}">
                      <a16:colId xmlns:a16="http://schemas.microsoft.com/office/drawing/2014/main" val="3737409676"/>
                    </a:ext>
                  </a:extLst>
                </a:gridCol>
                <a:gridCol w="5022775">
                  <a:extLst>
                    <a:ext uri="{9D8B030D-6E8A-4147-A177-3AD203B41FA5}">
                      <a16:colId xmlns:a16="http://schemas.microsoft.com/office/drawing/2014/main" val="1076266558"/>
                    </a:ext>
                  </a:extLst>
                </a:gridCol>
              </a:tblGrid>
              <a:tr h="385087">
                <a:tc>
                  <a:txBody>
                    <a:bodyPr/>
                    <a:lstStyle/>
                    <a:p>
                      <a:r>
                        <a:rPr lang="en-SG" sz="1800" dirty="0">
                          <a:solidFill>
                            <a:schemeClr val="tx1"/>
                          </a:solidFill>
                        </a:rPr>
                        <a:t>Threat Title</a:t>
                      </a:r>
                    </a:p>
                  </a:txBody>
                  <a:tcPr/>
                </a:tc>
                <a:tc>
                  <a:txBody>
                    <a:bodyPr/>
                    <a:lstStyle/>
                    <a:p>
                      <a:r>
                        <a:rPr lang="en-SG" sz="1800" dirty="0">
                          <a:solidFill>
                            <a:schemeClr val="tx1"/>
                          </a:solidFill>
                        </a:rPr>
                        <a:t>MTO Score</a:t>
                      </a:r>
                    </a:p>
                  </a:txBody>
                  <a:tcPr/>
                </a:tc>
                <a:extLst>
                  <a:ext uri="{0D108BD9-81ED-4DB2-BD59-A6C34878D82A}">
                    <a16:rowId xmlns:a16="http://schemas.microsoft.com/office/drawing/2014/main" val="1999192562"/>
                  </a:ext>
                </a:extLst>
              </a:tr>
              <a:tr h="673902">
                <a:tc>
                  <a:txBody>
                    <a:bodyPr/>
                    <a:lstStyle/>
                    <a:p>
                      <a:r>
                        <a:rPr lang="en-SG" sz="1200" b="0" i="0" kern="1200" dirty="0">
                          <a:solidFill>
                            <a:schemeClr val="dk1"/>
                          </a:solidFill>
                          <a:effectLst/>
                          <a:latin typeface="+mn-lt"/>
                          <a:ea typeface="+mn-ea"/>
                          <a:cs typeface="+mn-cs"/>
                        </a:rPr>
                        <a:t>I-0206523 (E7536)</a:t>
                      </a:r>
                    </a:p>
                    <a:p>
                      <a:r>
                        <a:rPr lang="en-SG" sz="1200" b="0" i="0" kern="1200" dirty="0">
                          <a:solidFill>
                            <a:schemeClr val="dk1"/>
                          </a:solidFill>
                          <a:effectLst/>
                          <a:latin typeface="+mn-lt"/>
                          <a:ea typeface="+mn-ea"/>
                          <a:cs typeface="+mn-cs"/>
                        </a:rPr>
                        <a:t>E7536 High risk of salting on SCW side based on SCW &amp; process side flow/temp</a:t>
                      </a:r>
                      <a:endParaRPr lang="en-SG" sz="1200" b="0" dirty="0"/>
                    </a:p>
                  </a:txBody>
                  <a:tcPr/>
                </a:tc>
                <a:tc>
                  <a:txBody>
                    <a:bodyPr/>
                    <a:lstStyle/>
                    <a:p>
                      <a:pPr marL="0" algn="l" defTabSz="1219170" rtl="0" eaLnBrk="1" latinLnBrk="0" hangingPunct="1"/>
                      <a:r>
                        <a:rPr lang="en-SG" sz="1200" b="0" i="0" kern="1200" dirty="0">
                          <a:solidFill>
                            <a:schemeClr val="dk1"/>
                          </a:solidFill>
                          <a:effectLst/>
                          <a:latin typeface="+mn-lt"/>
                          <a:ea typeface="+mn-ea"/>
                          <a:cs typeface="+mn-cs"/>
                        </a:rPr>
                        <a:t>2,625,000</a:t>
                      </a:r>
                    </a:p>
                  </a:txBody>
                  <a:tcPr/>
                </a:tc>
                <a:extLst>
                  <a:ext uri="{0D108BD9-81ED-4DB2-BD59-A6C34878D82A}">
                    <a16:rowId xmlns:a16="http://schemas.microsoft.com/office/drawing/2014/main" val="2329357607"/>
                  </a:ext>
                </a:extLst>
              </a:tr>
              <a:tr h="866445">
                <a:tc>
                  <a:txBody>
                    <a:bodyPr/>
                    <a:lstStyle/>
                    <a:p>
                      <a:r>
                        <a:rPr lang="en-SG" sz="1200" b="0" i="0" kern="1200" dirty="0">
                          <a:solidFill>
                            <a:schemeClr val="dk1"/>
                          </a:solidFill>
                          <a:effectLst/>
                          <a:latin typeface="+mn-lt"/>
                          <a:ea typeface="+mn-ea"/>
                          <a:cs typeface="+mn-cs"/>
                        </a:rPr>
                        <a:t>I-0206465 (E7540A/B,E7539A/B)</a:t>
                      </a:r>
                    </a:p>
                    <a:p>
                      <a:r>
                        <a:rPr lang="en-SG" sz="1200" b="0" i="0" kern="1200" dirty="0">
                          <a:solidFill>
                            <a:schemeClr val="dk1"/>
                          </a:solidFill>
                          <a:effectLst/>
                          <a:latin typeface="+mn-lt"/>
                          <a:ea typeface="+mn-ea"/>
                          <a:cs typeface="+mn-cs"/>
                        </a:rPr>
                        <a:t>High vacuum at SCW outlet for E7540AB,E7539,E7541ABC leading erosion in tubes</a:t>
                      </a:r>
                    </a:p>
                  </a:txBody>
                  <a:tcPr/>
                </a:tc>
                <a:tc>
                  <a:txBody>
                    <a:bodyPr/>
                    <a:lstStyle/>
                    <a:p>
                      <a:pPr marL="0" algn="l" defTabSz="1219170" rtl="0" eaLnBrk="1" latinLnBrk="0" hangingPunct="1"/>
                      <a:r>
                        <a:rPr lang="en-SG" sz="1200" b="0" i="0" kern="1200" dirty="0">
                          <a:solidFill>
                            <a:schemeClr val="dk1"/>
                          </a:solidFill>
                          <a:effectLst/>
                          <a:latin typeface="+mn-lt"/>
                          <a:ea typeface="+mn-ea"/>
                          <a:cs typeface="+mn-cs"/>
                        </a:rPr>
                        <a:t>125,000</a:t>
                      </a:r>
                    </a:p>
                  </a:txBody>
                  <a:tcPr/>
                </a:tc>
                <a:extLst>
                  <a:ext uri="{0D108BD9-81ED-4DB2-BD59-A6C34878D82A}">
                    <a16:rowId xmlns:a16="http://schemas.microsoft.com/office/drawing/2014/main" val="4055417365"/>
                  </a:ext>
                </a:extLst>
              </a:tr>
              <a:tr h="673902">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SG" sz="1200" b="0" i="0" kern="1200" dirty="0">
                          <a:solidFill>
                            <a:schemeClr val="dk1"/>
                          </a:solidFill>
                          <a:effectLst/>
                          <a:latin typeface="+mn-lt"/>
                          <a:ea typeface="+mn-ea"/>
                          <a:cs typeface="+mn-cs"/>
                        </a:rPr>
                        <a:t>I-0206478 (E7540A/B,E7539A/B)</a:t>
                      </a:r>
                    </a:p>
                    <a:p>
                      <a:r>
                        <a:rPr lang="en-SG" sz="1200" b="0" i="0" kern="1200" dirty="0">
                          <a:solidFill>
                            <a:schemeClr val="dk1"/>
                          </a:solidFill>
                          <a:effectLst/>
                          <a:latin typeface="+mn-lt"/>
                          <a:ea typeface="+mn-ea"/>
                          <a:cs typeface="+mn-cs"/>
                        </a:rPr>
                        <a:t>Risk of debris accumulation in the dead end header</a:t>
                      </a:r>
                      <a:endParaRPr lang="en-SG" sz="1200" b="0" dirty="0"/>
                    </a:p>
                  </a:txBody>
                  <a:tcPr/>
                </a:tc>
                <a:tc>
                  <a:txBody>
                    <a:bodyPr/>
                    <a:lstStyle/>
                    <a:p>
                      <a:pPr marL="0" algn="l" defTabSz="1219170" rtl="0" eaLnBrk="1" latinLnBrk="0" hangingPunct="1"/>
                      <a:r>
                        <a:rPr lang="en-SG" sz="1200" b="0" i="0" kern="1200" dirty="0">
                          <a:solidFill>
                            <a:schemeClr val="dk1"/>
                          </a:solidFill>
                          <a:effectLst/>
                          <a:latin typeface="+mn-lt"/>
                          <a:ea typeface="+mn-ea"/>
                          <a:cs typeface="+mn-cs"/>
                        </a:rPr>
                        <a:t>250,000</a:t>
                      </a:r>
                    </a:p>
                  </a:txBody>
                  <a:tcPr/>
                </a:tc>
                <a:extLst>
                  <a:ext uri="{0D108BD9-81ED-4DB2-BD59-A6C34878D82A}">
                    <a16:rowId xmlns:a16="http://schemas.microsoft.com/office/drawing/2014/main" val="2316614522"/>
                  </a:ext>
                </a:extLst>
              </a:tr>
              <a:tr h="673902">
                <a:tc>
                  <a:txBody>
                    <a:bodyPr/>
                    <a:lstStyle/>
                    <a:p>
                      <a:r>
                        <a:rPr lang="en-SG" sz="1200" b="0" i="0" kern="1200" dirty="0">
                          <a:solidFill>
                            <a:schemeClr val="dk1"/>
                          </a:solidFill>
                          <a:effectLst/>
                          <a:latin typeface="+mn-lt"/>
                          <a:ea typeface="+mn-ea"/>
                          <a:cs typeface="+mn-cs"/>
                        </a:rPr>
                        <a:t>I-0206476</a:t>
                      </a:r>
                    </a:p>
                    <a:p>
                      <a:r>
                        <a:rPr lang="en-SG" sz="1200" b="0" i="0" kern="1200" dirty="0">
                          <a:solidFill>
                            <a:schemeClr val="dk1"/>
                          </a:solidFill>
                          <a:effectLst/>
                          <a:latin typeface="+mn-lt"/>
                          <a:ea typeface="+mn-ea"/>
                          <a:cs typeface="+mn-cs"/>
                        </a:rPr>
                        <a:t>Lack of SCW flows in E7524 series HEX’s leading to debris accumulation</a:t>
                      </a:r>
                      <a:endParaRPr lang="en-SG" sz="1200" b="0" dirty="0"/>
                    </a:p>
                  </a:txBody>
                  <a:tcPr/>
                </a:tc>
                <a:tc>
                  <a:txBody>
                    <a:bodyPr/>
                    <a:lstStyle/>
                    <a:p>
                      <a:pPr marL="0" algn="l" defTabSz="1219170" rtl="0" eaLnBrk="1" latinLnBrk="0" hangingPunct="1"/>
                      <a:r>
                        <a:rPr lang="en-SG" sz="1200" b="0" i="0" kern="1200" dirty="0">
                          <a:solidFill>
                            <a:schemeClr val="dk1"/>
                          </a:solidFill>
                          <a:effectLst/>
                          <a:latin typeface="+mn-lt"/>
                          <a:ea typeface="+mn-ea"/>
                          <a:cs typeface="+mn-cs"/>
                        </a:rPr>
                        <a:t>2,625,000</a:t>
                      </a:r>
                    </a:p>
                  </a:txBody>
                  <a:tcPr/>
                </a:tc>
                <a:extLst>
                  <a:ext uri="{0D108BD9-81ED-4DB2-BD59-A6C34878D82A}">
                    <a16:rowId xmlns:a16="http://schemas.microsoft.com/office/drawing/2014/main" val="2841408927"/>
                  </a:ext>
                </a:extLst>
              </a:tr>
              <a:tr h="866445">
                <a:tc>
                  <a:txBody>
                    <a:bodyPr/>
                    <a:lstStyle/>
                    <a:p>
                      <a:r>
                        <a:rPr lang="en-SG" sz="1200" b="0" i="0" kern="1200" dirty="0">
                          <a:solidFill>
                            <a:schemeClr val="dk1"/>
                          </a:solidFill>
                          <a:effectLst/>
                          <a:latin typeface="+mn-lt"/>
                          <a:ea typeface="+mn-ea"/>
                          <a:cs typeface="+mn-cs"/>
                        </a:rPr>
                        <a:t>I-0206473</a:t>
                      </a:r>
                    </a:p>
                    <a:p>
                      <a:r>
                        <a:rPr lang="en-SG" sz="1200" b="0" i="0" kern="1200" dirty="0">
                          <a:solidFill>
                            <a:schemeClr val="dk1"/>
                          </a:solidFill>
                          <a:effectLst/>
                          <a:latin typeface="+mn-lt"/>
                          <a:ea typeface="+mn-ea"/>
                          <a:cs typeface="+mn-cs"/>
                        </a:rPr>
                        <a:t>Lack of flow instrumentation available to monitor the SCW network in CD4</a:t>
                      </a:r>
                      <a:endParaRPr lang="en-SG" sz="1200" dirty="0"/>
                    </a:p>
                    <a:p>
                      <a:endParaRPr lang="en-SG" sz="1200" b="0" dirty="0"/>
                    </a:p>
                  </a:txBody>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SG" sz="1200" b="0" i="0" kern="1200" dirty="0">
                          <a:solidFill>
                            <a:schemeClr val="dk1"/>
                          </a:solidFill>
                          <a:effectLst/>
                          <a:latin typeface="+mn-lt"/>
                          <a:ea typeface="+mn-ea"/>
                          <a:cs typeface="+mn-cs"/>
                        </a:rPr>
                        <a:t>125,000</a:t>
                      </a:r>
                      <a:endParaRPr lang="en-SG" sz="1200" dirty="0"/>
                    </a:p>
                    <a:p>
                      <a:pPr marL="0" algn="l" defTabSz="1219170" rtl="0" eaLnBrk="1" latinLnBrk="0" hangingPunct="1"/>
                      <a:endParaRPr lang="en-SG" sz="1200" b="0" i="0" kern="1200" dirty="0">
                        <a:solidFill>
                          <a:schemeClr val="dk1"/>
                        </a:solidFill>
                        <a:effectLst/>
                        <a:latin typeface="+mn-lt"/>
                        <a:ea typeface="+mn-ea"/>
                        <a:cs typeface="+mn-cs"/>
                      </a:endParaRPr>
                    </a:p>
                  </a:txBody>
                  <a:tcPr/>
                </a:tc>
                <a:extLst>
                  <a:ext uri="{0D108BD9-81ED-4DB2-BD59-A6C34878D82A}">
                    <a16:rowId xmlns:a16="http://schemas.microsoft.com/office/drawing/2014/main" val="1350430232"/>
                  </a:ext>
                </a:extLst>
              </a:tr>
              <a:tr h="673902">
                <a:tc>
                  <a:txBody>
                    <a:bodyPr/>
                    <a:lstStyle/>
                    <a:p>
                      <a:r>
                        <a:rPr lang="en-SG" sz="1200" b="0" i="0" kern="1200" dirty="0">
                          <a:solidFill>
                            <a:schemeClr val="dk1"/>
                          </a:solidFill>
                          <a:effectLst/>
                          <a:latin typeface="+mn-lt"/>
                          <a:ea typeface="+mn-ea"/>
                          <a:cs typeface="+mn-cs"/>
                        </a:rPr>
                        <a:t>I-0206472</a:t>
                      </a:r>
                    </a:p>
                    <a:p>
                      <a:r>
                        <a:rPr lang="en-SG" sz="1200" b="0" i="0" kern="1200" dirty="0">
                          <a:solidFill>
                            <a:schemeClr val="dk1"/>
                          </a:solidFill>
                          <a:effectLst/>
                          <a:latin typeface="+mn-lt"/>
                          <a:ea typeface="+mn-ea"/>
                          <a:cs typeface="+mn-cs"/>
                        </a:rPr>
                        <a:t>Lack of temperature instrumentation available to monitor the SCW network in CD4</a:t>
                      </a:r>
                      <a:endParaRPr lang="en-SG" sz="1200" dirty="0"/>
                    </a:p>
                  </a:txBody>
                  <a:tcPr/>
                </a:tc>
                <a:tc>
                  <a:txBody>
                    <a:bodyPr/>
                    <a:lstStyle/>
                    <a:p>
                      <a:r>
                        <a:rPr lang="en-SG" sz="1200" b="0" i="0" kern="1200" dirty="0">
                          <a:solidFill>
                            <a:schemeClr val="dk1"/>
                          </a:solidFill>
                          <a:effectLst/>
                          <a:latin typeface="+mn-lt"/>
                          <a:ea typeface="+mn-ea"/>
                          <a:cs typeface="+mn-cs"/>
                        </a:rPr>
                        <a:t>125,000</a:t>
                      </a:r>
                      <a:endParaRPr lang="en-SG" sz="1200" dirty="0"/>
                    </a:p>
                  </a:txBody>
                  <a:tcPr/>
                </a:tc>
                <a:extLst>
                  <a:ext uri="{0D108BD9-81ED-4DB2-BD59-A6C34878D82A}">
                    <a16:rowId xmlns:a16="http://schemas.microsoft.com/office/drawing/2014/main" val="1088628549"/>
                  </a:ext>
                </a:extLst>
              </a:tr>
              <a:tr h="673902">
                <a:tc>
                  <a:txBody>
                    <a:bodyPr/>
                    <a:lstStyle/>
                    <a:p>
                      <a:r>
                        <a:rPr lang="en-SG" sz="1200" b="0" i="0" kern="1200" dirty="0">
                          <a:solidFill>
                            <a:schemeClr val="dk1"/>
                          </a:solidFill>
                          <a:effectLst/>
                          <a:latin typeface="+mn-lt"/>
                          <a:ea typeface="+mn-ea"/>
                          <a:cs typeface="+mn-cs"/>
                        </a:rPr>
                        <a:t>I-0206466 (E7511A/B)</a:t>
                      </a:r>
                    </a:p>
                    <a:p>
                      <a:r>
                        <a:rPr lang="en-SG" sz="1200" b="0" i="0" kern="1200" dirty="0">
                          <a:solidFill>
                            <a:schemeClr val="dk1"/>
                          </a:solidFill>
                          <a:effectLst/>
                          <a:latin typeface="+mn-lt"/>
                          <a:ea typeface="+mn-ea"/>
                          <a:cs typeface="+mn-cs"/>
                        </a:rPr>
                        <a:t>High risk of salting on SCW side based on SCW &amp; process side flow/temp condition</a:t>
                      </a:r>
                      <a:endParaRPr lang="en-SG" sz="1200" dirty="0"/>
                    </a:p>
                  </a:txBody>
                  <a:tcPr/>
                </a:tc>
                <a:tc>
                  <a:txBody>
                    <a:bodyPr/>
                    <a:lstStyle/>
                    <a:p>
                      <a:r>
                        <a:rPr lang="en-SG" sz="1200" b="0" i="0" kern="1200" dirty="0">
                          <a:solidFill>
                            <a:schemeClr val="dk1"/>
                          </a:solidFill>
                          <a:effectLst/>
                          <a:latin typeface="+mn-lt"/>
                          <a:ea typeface="+mn-ea"/>
                          <a:cs typeface="+mn-cs"/>
                        </a:rPr>
                        <a:t>250,000</a:t>
                      </a:r>
                      <a:endParaRPr lang="en-SG" sz="1200" dirty="0"/>
                    </a:p>
                  </a:txBody>
                  <a:tcPr/>
                </a:tc>
                <a:extLst>
                  <a:ext uri="{0D108BD9-81ED-4DB2-BD59-A6C34878D82A}">
                    <a16:rowId xmlns:a16="http://schemas.microsoft.com/office/drawing/2014/main" val="3032974590"/>
                  </a:ext>
                </a:extLst>
              </a:tr>
            </a:tbl>
          </a:graphicData>
        </a:graphic>
      </p:graphicFrame>
    </p:spTree>
    <p:extLst>
      <p:ext uri="{BB962C8B-B14F-4D97-AF65-F5344CB8AC3E}">
        <p14:creationId xmlns:p14="http://schemas.microsoft.com/office/powerpoint/2010/main" val="1183326651"/>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99EF9A46-06FB-4682-9BF1-26572A6D0D75}"/>
              </a:ext>
            </a:extLst>
          </p:cNvPr>
          <p:cNvSpPr>
            <a:spLocks noGrp="1"/>
          </p:cNvSpPr>
          <p:nvPr>
            <p:ph type="title"/>
          </p:nvPr>
        </p:nvSpPr>
        <p:spPr>
          <a:xfrm>
            <a:off x="507998" y="117377"/>
            <a:ext cx="10634135" cy="441423"/>
          </a:xfrm>
        </p:spPr>
        <p:txBody>
          <a:bodyPr wrap="square" anchor="t">
            <a:normAutofit fontScale="90000"/>
          </a:bodyPr>
          <a:lstStyle/>
          <a:p>
            <a:r>
              <a:rPr lang="en-SG" sz="2700" b="1" dirty="0"/>
              <a:t>Improved Monitoring of SCW headers- TA Scope</a:t>
            </a:r>
            <a:br>
              <a:rPr lang="en-SG" dirty="0"/>
            </a:br>
            <a:br>
              <a:rPr lang="en-SG" dirty="0"/>
            </a:br>
            <a:endParaRPr lang="en-GB" sz="1800" dirty="0">
              <a:latin typeface="+mn-lt"/>
            </a:endParaRPr>
          </a:p>
        </p:txBody>
      </p:sp>
      <p:pic>
        <p:nvPicPr>
          <p:cNvPr id="7" name="Picture 6">
            <a:extLst>
              <a:ext uri="{FF2B5EF4-FFF2-40B4-BE49-F238E27FC236}">
                <a16:creationId xmlns:a16="http://schemas.microsoft.com/office/drawing/2014/main" id="{61FDC5A3-BC1A-4AFB-BDCB-FCCC939B1D6C}"/>
              </a:ext>
            </a:extLst>
          </p:cNvPr>
          <p:cNvPicPr>
            <a:picLocks noChangeAspect="1"/>
          </p:cNvPicPr>
          <p:nvPr/>
        </p:nvPicPr>
        <p:blipFill>
          <a:blip r:embed="rId3"/>
          <a:stretch>
            <a:fillRect/>
          </a:stretch>
        </p:blipFill>
        <p:spPr>
          <a:xfrm>
            <a:off x="337325" y="918451"/>
            <a:ext cx="5402461" cy="2750681"/>
          </a:xfrm>
          <a:prstGeom prst="rect">
            <a:avLst/>
          </a:prstGeom>
          <a:ln w="25400">
            <a:solidFill>
              <a:schemeClr val="tx1"/>
            </a:solidFill>
          </a:ln>
        </p:spPr>
      </p:pic>
      <p:cxnSp>
        <p:nvCxnSpPr>
          <p:cNvPr id="11" name="Straight Arrow Connector 10">
            <a:extLst>
              <a:ext uri="{FF2B5EF4-FFF2-40B4-BE49-F238E27FC236}">
                <a16:creationId xmlns:a16="http://schemas.microsoft.com/office/drawing/2014/main" id="{E2307374-6A93-429B-B2DF-FA8107814550}"/>
              </a:ext>
            </a:extLst>
          </p:cNvPr>
          <p:cNvCxnSpPr>
            <a:cxnSpLocks/>
          </p:cNvCxnSpPr>
          <p:nvPr/>
        </p:nvCxnSpPr>
        <p:spPr>
          <a:xfrm>
            <a:off x="3112417" y="2737799"/>
            <a:ext cx="0" cy="149013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393B0979-21D8-4DC4-B68E-8F52AD6953E6}"/>
              </a:ext>
            </a:extLst>
          </p:cNvPr>
          <p:cNvSpPr txBox="1"/>
          <p:nvPr/>
        </p:nvSpPr>
        <p:spPr bwMode="auto">
          <a:xfrm>
            <a:off x="1071342" y="4155312"/>
            <a:ext cx="2967479" cy="304250"/>
          </a:xfrm>
          <a:prstGeom prst="rect">
            <a:avLst/>
          </a:prstGeom>
          <a:noFill/>
          <a:ln w="9525" algn="ctr">
            <a:noFill/>
            <a:miter lim="800000"/>
            <a:headEnd/>
            <a:tailEnd/>
          </a:ln>
        </p:spPr>
        <p:txBody>
          <a:bodyPr vert="horz" wrap="none" lIns="0" tIns="0" rIns="0" bIns="0" numCol="1" rtlCol="0" anchor="t" anchorCtr="0" compatLnSpc="1">
            <a:prstTxWarp prst="textNoShape">
              <a:avLst/>
            </a:prstTxWarp>
            <a:spAutoFit/>
          </a:bodyPr>
          <a:lstStyle/>
          <a:p>
            <a:pPr defTabSz="357708">
              <a:lnSpc>
                <a:spcPct val="140000"/>
              </a:lnSpc>
              <a:buClr>
                <a:schemeClr val="accent2"/>
              </a:buClr>
              <a:buSzPct val="85000"/>
            </a:pPr>
            <a:r>
              <a:rPr lang="en-SG" sz="1600" dirty="0">
                <a:latin typeface="Arial Narrow" panose="020B0606020202030204" pitchFamily="34" charset="0"/>
              </a:rPr>
              <a:t>Installation of FT on SCW main headers</a:t>
            </a:r>
          </a:p>
        </p:txBody>
      </p:sp>
      <p:sp>
        <p:nvSpPr>
          <p:cNvPr id="25" name="TextBox 24">
            <a:extLst>
              <a:ext uri="{FF2B5EF4-FFF2-40B4-BE49-F238E27FC236}">
                <a16:creationId xmlns:a16="http://schemas.microsoft.com/office/drawing/2014/main" id="{D1C38824-022D-474E-8CD5-248D85AA795C}"/>
              </a:ext>
            </a:extLst>
          </p:cNvPr>
          <p:cNvSpPr txBox="1"/>
          <p:nvPr/>
        </p:nvSpPr>
        <p:spPr bwMode="auto">
          <a:xfrm>
            <a:off x="307943" y="5436530"/>
            <a:ext cx="2568332" cy="304250"/>
          </a:xfrm>
          <a:prstGeom prst="rect">
            <a:avLst/>
          </a:prstGeom>
          <a:noFill/>
          <a:ln w="9525" algn="ctr">
            <a:noFill/>
            <a:miter lim="800000"/>
            <a:headEnd/>
            <a:tailEnd/>
          </a:ln>
        </p:spPr>
        <p:txBody>
          <a:bodyPr vert="horz" wrap="none" lIns="0" tIns="0" rIns="0" bIns="0" numCol="1" rtlCol="0" anchor="t" anchorCtr="0" compatLnSpc="1">
            <a:prstTxWarp prst="textNoShape">
              <a:avLst/>
            </a:prstTxWarp>
            <a:spAutoFit/>
          </a:bodyPr>
          <a:lstStyle/>
          <a:p>
            <a:pPr defTabSz="357708">
              <a:lnSpc>
                <a:spcPct val="140000"/>
              </a:lnSpc>
              <a:buClr>
                <a:schemeClr val="accent2"/>
              </a:buClr>
              <a:buSzPct val="85000"/>
            </a:pPr>
            <a:r>
              <a:rPr lang="en-SG" sz="1600" dirty="0">
                <a:latin typeface="Arial Narrow" panose="020B0606020202030204" pitchFamily="34" charset="0"/>
              </a:rPr>
              <a:t>Installation of PT on SCW headers</a:t>
            </a:r>
          </a:p>
        </p:txBody>
      </p:sp>
      <p:pic>
        <p:nvPicPr>
          <p:cNvPr id="3" name="Picture 2">
            <a:extLst>
              <a:ext uri="{FF2B5EF4-FFF2-40B4-BE49-F238E27FC236}">
                <a16:creationId xmlns:a16="http://schemas.microsoft.com/office/drawing/2014/main" id="{3431820B-0731-438B-8302-3A705398B63F}"/>
              </a:ext>
            </a:extLst>
          </p:cNvPr>
          <p:cNvPicPr>
            <a:picLocks noChangeAspect="1"/>
          </p:cNvPicPr>
          <p:nvPr/>
        </p:nvPicPr>
        <p:blipFill>
          <a:blip r:embed="rId4"/>
          <a:stretch>
            <a:fillRect/>
          </a:stretch>
        </p:blipFill>
        <p:spPr>
          <a:xfrm>
            <a:off x="4511105" y="3895726"/>
            <a:ext cx="7210672" cy="2731964"/>
          </a:xfrm>
          <a:prstGeom prst="rect">
            <a:avLst/>
          </a:prstGeom>
          <a:ln w="25400">
            <a:solidFill>
              <a:schemeClr val="tx1"/>
            </a:solidFill>
          </a:ln>
        </p:spPr>
      </p:pic>
      <p:cxnSp>
        <p:nvCxnSpPr>
          <p:cNvPr id="22" name="Straight Arrow Connector 21">
            <a:extLst>
              <a:ext uri="{FF2B5EF4-FFF2-40B4-BE49-F238E27FC236}">
                <a16:creationId xmlns:a16="http://schemas.microsoft.com/office/drawing/2014/main" id="{DAA8199C-23D5-4DC2-B4AA-9A2854B131DD}"/>
              </a:ext>
            </a:extLst>
          </p:cNvPr>
          <p:cNvCxnSpPr>
            <a:cxnSpLocks/>
          </p:cNvCxnSpPr>
          <p:nvPr/>
        </p:nvCxnSpPr>
        <p:spPr>
          <a:xfrm flipH="1">
            <a:off x="3112417" y="5588655"/>
            <a:ext cx="1602657"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1186572"/>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D78A60E-7776-477A-926C-55C1F03CC24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70573" y="729606"/>
            <a:ext cx="9820275" cy="5398787"/>
          </a:xfrm>
          <a:prstGeom prst="rect">
            <a:avLst/>
          </a:prstGeom>
        </p:spPr>
      </p:pic>
      <p:sp>
        <p:nvSpPr>
          <p:cNvPr id="7" name="Oval 6">
            <a:extLst>
              <a:ext uri="{FF2B5EF4-FFF2-40B4-BE49-F238E27FC236}">
                <a16:creationId xmlns:a16="http://schemas.microsoft.com/office/drawing/2014/main" id="{9D43041A-FFAB-46DD-89C4-571FDBA4F3C1}"/>
              </a:ext>
            </a:extLst>
          </p:cNvPr>
          <p:cNvSpPr/>
          <p:nvPr/>
        </p:nvSpPr>
        <p:spPr>
          <a:xfrm rot="20844856">
            <a:off x="3665918" y="2741347"/>
            <a:ext cx="1191871" cy="919846"/>
          </a:xfrm>
          <a:prstGeom prst="ellipse">
            <a:avLst/>
          </a:prstGeom>
          <a:ln w="19050">
            <a:solidFill>
              <a:schemeClr val="accent2"/>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0000"/>
              </a:solidFill>
              <a:effectLst/>
              <a:uLnTx/>
              <a:uFillTx/>
              <a:latin typeface="ShellMedium"/>
              <a:ea typeface="+mn-ea"/>
              <a:cs typeface="+mn-cs"/>
            </a:endParaRPr>
          </a:p>
        </p:txBody>
      </p:sp>
      <p:cxnSp>
        <p:nvCxnSpPr>
          <p:cNvPr id="9" name="Straight Arrow Connector 8">
            <a:extLst>
              <a:ext uri="{FF2B5EF4-FFF2-40B4-BE49-F238E27FC236}">
                <a16:creationId xmlns:a16="http://schemas.microsoft.com/office/drawing/2014/main" id="{E7231A9F-D7D9-4EEC-8433-E9651CA6C685}"/>
              </a:ext>
            </a:extLst>
          </p:cNvPr>
          <p:cNvCxnSpPr>
            <a:cxnSpLocks/>
          </p:cNvCxnSpPr>
          <p:nvPr/>
        </p:nvCxnSpPr>
        <p:spPr>
          <a:xfrm>
            <a:off x="4759930" y="3590749"/>
            <a:ext cx="129119" cy="1603054"/>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2EB1B2BB-FBA0-4FFB-933E-8627491D22E8}"/>
              </a:ext>
            </a:extLst>
          </p:cNvPr>
          <p:cNvSpPr/>
          <p:nvPr/>
        </p:nvSpPr>
        <p:spPr>
          <a:xfrm>
            <a:off x="3173167" y="3598561"/>
            <a:ext cx="1164101" cy="769441"/>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100" b="1" i="0" u="none" strike="noStrike" kern="1200" cap="none" spc="0" normalizeH="0" baseline="0" noProof="0" dirty="0">
                <a:ln>
                  <a:noFill/>
                </a:ln>
                <a:solidFill>
                  <a:srgbClr val="DD1D21"/>
                </a:solidFill>
                <a:effectLst/>
                <a:uLnTx/>
                <a:uFillTx/>
                <a:latin typeface="ShellLight" panose="00000400000000000000" pitchFamily="50" charset="0"/>
                <a:ea typeface="+mn-ea"/>
                <a:cs typeface="+mn-cs"/>
              </a:rPr>
              <a:t>E7540AB-22m </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100" b="1" i="0" u="none" strike="noStrike" kern="1200" cap="none" spc="0" normalizeH="0" baseline="0" noProof="0" dirty="0">
                <a:ln>
                  <a:noFill/>
                </a:ln>
                <a:solidFill>
                  <a:srgbClr val="DD1D21"/>
                </a:solidFill>
                <a:effectLst/>
                <a:uLnTx/>
                <a:uFillTx/>
                <a:latin typeface="ShellLight" panose="00000400000000000000" pitchFamily="50" charset="0"/>
                <a:ea typeface="+mn-ea"/>
                <a:cs typeface="+mn-cs"/>
              </a:rPr>
              <a:t>E7539 - 22m </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100" b="1" i="0" u="none" strike="noStrike" kern="1200" cap="none" spc="0" normalizeH="0" baseline="0" noProof="0" dirty="0">
                <a:ln>
                  <a:noFill/>
                </a:ln>
                <a:solidFill>
                  <a:srgbClr val="DD1D21"/>
                </a:solidFill>
                <a:effectLst/>
                <a:uLnTx/>
                <a:uFillTx/>
                <a:latin typeface="ShellLight" panose="00000400000000000000" pitchFamily="50" charset="0"/>
                <a:ea typeface="+mn-ea"/>
                <a:cs typeface="+mn-cs"/>
              </a:rPr>
              <a:t>E7541A-21m </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100" b="1" i="0" u="none" strike="noStrike" kern="1200" cap="none" spc="0" normalizeH="0" baseline="0" noProof="0" dirty="0">
                <a:ln>
                  <a:noFill/>
                </a:ln>
                <a:solidFill>
                  <a:srgbClr val="DD1D21"/>
                </a:solidFill>
                <a:effectLst/>
                <a:uLnTx/>
                <a:uFillTx/>
                <a:latin typeface="ShellLight" panose="00000400000000000000" pitchFamily="50" charset="0"/>
                <a:ea typeface="+mn-ea"/>
                <a:cs typeface="+mn-cs"/>
              </a:rPr>
              <a:t>E7541BC-21m </a:t>
            </a:r>
            <a:endParaRPr kumimoji="0" lang="en-GB" sz="1100" b="1" i="0" u="none" strike="noStrike" kern="1200" cap="none" spc="0" normalizeH="0" baseline="0" noProof="0" dirty="0">
              <a:ln>
                <a:noFill/>
              </a:ln>
              <a:solidFill>
                <a:srgbClr val="DD1D21"/>
              </a:solidFill>
              <a:effectLst/>
              <a:uLnTx/>
              <a:uFillTx/>
              <a:latin typeface="ShellLight" panose="00000400000000000000" pitchFamily="50" charset="0"/>
              <a:ea typeface="+mn-ea"/>
              <a:cs typeface="+mn-cs"/>
            </a:endParaRPr>
          </a:p>
        </p:txBody>
      </p:sp>
      <p:sp>
        <p:nvSpPr>
          <p:cNvPr id="15" name="Oval 14">
            <a:extLst>
              <a:ext uri="{FF2B5EF4-FFF2-40B4-BE49-F238E27FC236}">
                <a16:creationId xmlns:a16="http://schemas.microsoft.com/office/drawing/2014/main" id="{CE49F351-A203-4606-A691-082AE5EEDED0}"/>
              </a:ext>
            </a:extLst>
          </p:cNvPr>
          <p:cNvSpPr/>
          <p:nvPr/>
        </p:nvSpPr>
        <p:spPr>
          <a:xfrm>
            <a:off x="5715269" y="3183984"/>
            <a:ext cx="1363667" cy="685800"/>
          </a:xfrm>
          <a:prstGeom prst="ellipse">
            <a:avLst/>
          </a:prstGeom>
          <a:ln w="19050">
            <a:solidFill>
              <a:schemeClr val="accent2"/>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EB8705"/>
              </a:solidFill>
              <a:effectLst/>
              <a:uLnTx/>
              <a:uFillTx/>
              <a:latin typeface="ShellMedium"/>
              <a:ea typeface="+mn-ea"/>
              <a:cs typeface="+mn-cs"/>
            </a:endParaRPr>
          </a:p>
        </p:txBody>
      </p:sp>
      <p:sp>
        <p:nvSpPr>
          <p:cNvPr id="16" name="Rectangle 15">
            <a:extLst>
              <a:ext uri="{FF2B5EF4-FFF2-40B4-BE49-F238E27FC236}">
                <a16:creationId xmlns:a16="http://schemas.microsoft.com/office/drawing/2014/main" id="{ABD55DFC-E20C-46D3-87F8-52FE4BA09EE4}"/>
              </a:ext>
            </a:extLst>
          </p:cNvPr>
          <p:cNvSpPr/>
          <p:nvPr/>
        </p:nvSpPr>
        <p:spPr>
          <a:xfrm>
            <a:off x="5235678" y="3001215"/>
            <a:ext cx="1159292" cy="400110"/>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000" b="1" i="1" u="none" strike="noStrike" kern="1200" cap="none" spc="0" normalizeH="0" baseline="0" noProof="0" dirty="0">
                <a:ln>
                  <a:noFill/>
                </a:ln>
                <a:solidFill>
                  <a:srgbClr val="C00000"/>
                </a:solidFill>
                <a:effectLst/>
                <a:uLnTx/>
                <a:uFillTx/>
                <a:latin typeface="ShellLight" panose="00000400000000000000" pitchFamily="50" charset="0"/>
                <a:ea typeface="+mn-ea"/>
                <a:cs typeface="+mn-cs"/>
              </a:rPr>
              <a:t>E7524AB -14m </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000" b="1" i="1" u="none" strike="noStrike" kern="1200" cap="none" spc="0" normalizeH="0" baseline="0" noProof="0" dirty="0">
                <a:ln>
                  <a:noFill/>
                </a:ln>
                <a:solidFill>
                  <a:srgbClr val="C00000"/>
                </a:solidFill>
                <a:effectLst/>
                <a:uLnTx/>
                <a:uFillTx/>
                <a:latin typeface="ShellLight" panose="00000400000000000000" pitchFamily="50" charset="0"/>
                <a:ea typeface="+mn-ea"/>
                <a:cs typeface="+mn-cs"/>
              </a:rPr>
              <a:t>E7524CD -14m </a:t>
            </a:r>
            <a:endParaRPr kumimoji="0" lang="en-GB" sz="1000" b="1" i="1" u="none" strike="noStrike" kern="1200" cap="none" spc="0" normalizeH="0" baseline="0" noProof="0" dirty="0">
              <a:ln>
                <a:noFill/>
              </a:ln>
              <a:solidFill>
                <a:srgbClr val="C00000"/>
              </a:solidFill>
              <a:effectLst/>
              <a:uLnTx/>
              <a:uFillTx/>
              <a:latin typeface="ShellLight" panose="00000400000000000000" pitchFamily="50" charset="0"/>
              <a:ea typeface="+mn-ea"/>
              <a:cs typeface="+mn-cs"/>
            </a:endParaRPr>
          </a:p>
        </p:txBody>
      </p:sp>
      <p:cxnSp>
        <p:nvCxnSpPr>
          <p:cNvPr id="17" name="Straight Arrow Connector 16">
            <a:extLst>
              <a:ext uri="{FF2B5EF4-FFF2-40B4-BE49-F238E27FC236}">
                <a16:creationId xmlns:a16="http://schemas.microsoft.com/office/drawing/2014/main" id="{50A09BB5-9642-427F-ADD7-27C5B9F10EB4}"/>
              </a:ext>
            </a:extLst>
          </p:cNvPr>
          <p:cNvCxnSpPr>
            <a:cxnSpLocks/>
          </p:cNvCxnSpPr>
          <p:nvPr/>
        </p:nvCxnSpPr>
        <p:spPr>
          <a:xfrm flipH="1">
            <a:off x="5121959" y="4145649"/>
            <a:ext cx="1240157" cy="1048154"/>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3" name="Oval 42">
            <a:extLst>
              <a:ext uri="{FF2B5EF4-FFF2-40B4-BE49-F238E27FC236}">
                <a16:creationId xmlns:a16="http://schemas.microsoft.com/office/drawing/2014/main" id="{AAFF407E-D2B6-4269-BC08-F4C7E3817619}"/>
              </a:ext>
            </a:extLst>
          </p:cNvPr>
          <p:cNvSpPr/>
          <p:nvPr/>
        </p:nvSpPr>
        <p:spPr>
          <a:xfrm rot="1255706">
            <a:off x="9804788" y="4018159"/>
            <a:ext cx="309837" cy="649405"/>
          </a:xfrm>
          <a:prstGeom prst="ellipse">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404040"/>
              </a:solidFill>
              <a:effectLst/>
              <a:uLnTx/>
              <a:uFillTx/>
              <a:latin typeface="ShellMedium"/>
              <a:ea typeface="+mn-ea"/>
              <a:cs typeface="+mn-cs"/>
            </a:endParaRPr>
          </a:p>
        </p:txBody>
      </p:sp>
      <p:cxnSp>
        <p:nvCxnSpPr>
          <p:cNvPr id="44" name="Straight Arrow Connector 43">
            <a:extLst>
              <a:ext uri="{FF2B5EF4-FFF2-40B4-BE49-F238E27FC236}">
                <a16:creationId xmlns:a16="http://schemas.microsoft.com/office/drawing/2014/main" id="{4C6AA37F-072F-47FC-81DD-D4A6023647EB}"/>
              </a:ext>
            </a:extLst>
          </p:cNvPr>
          <p:cNvCxnSpPr>
            <a:cxnSpLocks/>
          </p:cNvCxnSpPr>
          <p:nvPr/>
        </p:nvCxnSpPr>
        <p:spPr>
          <a:xfrm flipV="1">
            <a:off x="10045895" y="4408032"/>
            <a:ext cx="973619" cy="57145"/>
          </a:xfrm>
          <a:prstGeom prst="straightConnector1">
            <a:avLst/>
          </a:prstGeom>
          <a:ln w="127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46" name="Rectangle 45">
            <a:extLst>
              <a:ext uri="{FF2B5EF4-FFF2-40B4-BE49-F238E27FC236}">
                <a16:creationId xmlns:a16="http://schemas.microsoft.com/office/drawing/2014/main" id="{26705196-28C4-485E-9B20-5058637FEDCF}"/>
              </a:ext>
            </a:extLst>
          </p:cNvPr>
          <p:cNvSpPr/>
          <p:nvPr/>
        </p:nvSpPr>
        <p:spPr>
          <a:xfrm>
            <a:off x="10937458" y="4192588"/>
            <a:ext cx="1077539" cy="430887"/>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100" b="1" i="0" u="none" strike="noStrike" kern="1200" cap="none" spc="0" normalizeH="0" baseline="0" noProof="0" dirty="0">
                <a:ln>
                  <a:noFill/>
                </a:ln>
                <a:solidFill>
                  <a:srgbClr val="DD1D21"/>
                </a:solidFill>
                <a:effectLst/>
                <a:uLnTx/>
                <a:uFillTx/>
                <a:latin typeface="ShellLight" panose="00000400000000000000" pitchFamily="50" charset="0"/>
                <a:ea typeface="+mn-ea"/>
                <a:cs typeface="+mn-cs"/>
              </a:rPr>
              <a:t>E7536-1m </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DD1D21"/>
                </a:solidFill>
                <a:effectLst/>
                <a:uLnTx/>
                <a:uFillTx/>
                <a:latin typeface="ShellLight" panose="00000400000000000000" pitchFamily="50" charset="0"/>
                <a:ea typeface="+mn-ea"/>
                <a:cs typeface="+mn-cs"/>
              </a:rPr>
              <a:t>E7535 </a:t>
            </a:r>
            <a:r>
              <a:rPr kumimoji="0" lang="en-GB" sz="1100" b="1" i="0" u="none" strike="noStrike" kern="1200" cap="none" spc="0" normalizeH="0" baseline="0" noProof="0" dirty="0">
                <a:ln>
                  <a:noFill/>
                </a:ln>
                <a:solidFill>
                  <a:srgbClr val="DD1D21"/>
                </a:solidFill>
                <a:effectLst/>
                <a:highlight>
                  <a:srgbClr val="FFFF00"/>
                </a:highlight>
                <a:uLnTx/>
                <a:uFillTx/>
                <a:latin typeface="ShellLight" panose="00000400000000000000" pitchFamily="50" charset="0"/>
                <a:ea typeface="+mn-ea"/>
                <a:cs typeface="+mn-cs"/>
              </a:rPr>
              <a:t>(S)</a:t>
            </a:r>
            <a:r>
              <a:rPr kumimoji="0" lang="en-GB" sz="1100" b="1" i="0" u="none" strike="noStrike" kern="1200" cap="none" spc="0" normalizeH="0" baseline="0" noProof="0" dirty="0">
                <a:ln>
                  <a:noFill/>
                </a:ln>
                <a:solidFill>
                  <a:srgbClr val="DD1D21"/>
                </a:solidFill>
                <a:effectLst/>
                <a:uLnTx/>
                <a:uFillTx/>
                <a:latin typeface="ShellLight" panose="00000400000000000000" pitchFamily="50" charset="0"/>
                <a:ea typeface="+mn-ea"/>
                <a:cs typeface="+mn-cs"/>
              </a:rPr>
              <a:t>-1m </a:t>
            </a:r>
            <a:endParaRPr kumimoji="0" lang="en-GB" altLang="en-US" sz="1100" b="1" i="0" u="none" strike="noStrike" kern="1200" cap="none" spc="0" normalizeH="0" baseline="0" noProof="0" dirty="0">
              <a:ln>
                <a:noFill/>
              </a:ln>
              <a:solidFill>
                <a:srgbClr val="DD1D21"/>
              </a:solidFill>
              <a:effectLst/>
              <a:uLnTx/>
              <a:uFillTx/>
              <a:latin typeface="ShellLight" panose="00000400000000000000" pitchFamily="50" charset="0"/>
              <a:ea typeface="+mn-ea"/>
              <a:cs typeface="+mn-cs"/>
            </a:endParaRPr>
          </a:p>
        </p:txBody>
      </p:sp>
      <p:cxnSp>
        <p:nvCxnSpPr>
          <p:cNvPr id="69" name="Straight Arrow Connector 68">
            <a:extLst>
              <a:ext uri="{FF2B5EF4-FFF2-40B4-BE49-F238E27FC236}">
                <a16:creationId xmlns:a16="http://schemas.microsoft.com/office/drawing/2014/main" id="{CAD1EDEE-63DC-494C-8286-B0B5BB16F835}"/>
              </a:ext>
            </a:extLst>
          </p:cNvPr>
          <p:cNvCxnSpPr>
            <a:cxnSpLocks/>
            <a:endCxn id="74" idx="2"/>
          </p:cNvCxnSpPr>
          <p:nvPr/>
        </p:nvCxnSpPr>
        <p:spPr>
          <a:xfrm flipH="1" flipV="1">
            <a:off x="8312247" y="3598561"/>
            <a:ext cx="754640" cy="362776"/>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sp>
        <p:nvSpPr>
          <p:cNvPr id="71" name="Oval 70">
            <a:extLst>
              <a:ext uri="{FF2B5EF4-FFF2-40B4-BE49-F238E27FC236}">
                <a16:creationId xmlns:a16="http://schemas.microsoft.com/office/drawing/2014/main" id="{A2BE268B-C5AE-4692-92BB-ADEFB75171FD}"/>
              </a:ext>
            </a:extLst>
          </p:cNvPr>
          <p:cNvSpPr/>
          <p:nvPr/>
        </p:nvSpPr>
        <p:spPr>
          <a:xfrm>
            <a:off x="9115009" y="3862875"/>
            <a:ext cx="462846" cy="221341"/>
          </a:xfrm>
          <a:prstGeom prst="ellipse">
            <a:avLst/>
          </a:prstGeom>
          <a:ln w="19050">
            <a:solidFill>
              <a:schemeClr val="accent6"/>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EB8705"/>
              </a:solidFill>
              <a:effectLst/>
              <a:uLnTx/>
              <a:uFillTx/>
              <a:latin typeface="ShellMedium"/>
              <a:ea typeface="+mn-ea"/>
              <a:cs typeface="+mn-cs"/>
            </a:endParaRPr>
          </a:p>
        </p:txBody>
      </p:sp>
      <p:sp>
        <p:nvSpPr>
          <p:cNvPr id="74" name="Rectangle 73">
            <a:extLst>
              <a:ext uri="{FF2B5EF4-FFF2-40B4-BE49-F238E27FC236}">
                <a16:creationId xmlns:a16="http://schemas.microsoft.com/office/drawing/2014/main" id="{8B9C0DC7-7ED7-46DA-AE3E-DC7A46BC5AA7}"/>
              </a:ext>
            </a:extLst>
          </p:cNvPr>
          <p:cNvSpPr/>
          <p:nvPr/>
        </p:nvSpPr>
        <p:spPr>
          <a:xfrm>
            <a:off x="7759852" y="3352340"/>
            <a:ext cx="1104790" cy="246221"/>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000" b="1" i="0" u="none" strike="noStrike" kern="1200" cap="none" spc="0" normalizeH="0" baseline="0" noProof="0" dirty="0">
                <a:ln>
                  <a:noFill/>
                </a:ln>
                <a:solidFill>
                  <a:srgbClr val="EB8705"/>
                </a:solidFill>
                <a:effectLst/>
                <a:uLnTx/>
                <a:uFillTx/>
                <a:latin typeface="ShellLight" panose="00000400000000000000" pitchFamily="50" charset="0"/>
                <a:ea typeface="+mn-ea"/>
                <a:cs typeface="+mn-cs"/>
              </a:rPr>
              <a:t>E7522 </a:t>
            </a:r>
            <a:r>
              <a:rPr kumimoji="0" lang="en-GB" altLang="en-US" sz="1000" b="1" i="0" u="none" strike="noStrike" kern="1200" cap="none" spc="0" normalizeH="0" baseline="0" noProof="0" dirty="0">
                <a:ln>
                  <a:noFill/>
                </a:ln>
                <a:solidFill>
                  <a:srgbClr val="EB8705"/>
                </a:solidFill>
                <a:effectLst/>
                <a:highlight>
                  <a:srgbClr val="FFFF00"/>
                </a:highlight>
                <a:uLnTx/>
                <a:uFillTx/>
                <a:latin typeface="ShellLight" panose="00000400000000000000" pitchFamily="50" charset="0"/>
                <a:ea typeface="+mn-ea"/>
                <a:cs typeface="+mn-cs"/>
              </a:rPr>
              <a:t>(S) </a:t>
            </a:r>
            <a:r>
              <a:rPr kumimoji="0" lang="en-GB" altLang="en-US" sz="1000" b="1" i="0" u="none" strike="noStrike" kern="1200" cap="none" spc="0" normalizeH="0" baseline="0" noProof="0" dirty="0">
                <a:ln>
                  <a:noFill/>
                </a:ln>
                <a:solidFill>
                  <a:srgbClr val="EB8705"/>
                </a:solidFill>
                <a:effectLst/>
                <a:uLnTx/>
                <a:uFillTx/>
                <a:latin typeface="ShellLight" panose="00000400000000000000" pitchFamily="50" charset="0"/>
                <a:ea typeface="+mn-ea"/>
                <a:cs typeface="+mn-cs"/>
              </a:rPr>
              <a:t>-3m </a:t>
            </a:r>
            <a:endParaRPr kumimoji="0" lang="en-GB" sz="1000" b="1" i="0" u="none" strike="noStrike" kern="1200" cap="none" spc="0" normalizeH="0" baseline="0" noProof="0" dirty="0">
              <a:ln>
                <a:noFill/>
              </a:ln>
              <a:solidFill>
                <a:srgbClr val="EB8705"/>
              </a:solidFill>
              <a:effectLst/>
              <a:uLnTx/>
              <a:uFillTx/>
              <a:latin typeface="ShellLight" panose="00000400000000000000" pitchFamily="50" charset="0"/>
              <a:ea typeface="+mn-ea"/>
              <a:cs typeface="+mn-cs"/>
            </a:endParaRPr>
          </a:p>
        </p:txBody>
      </p:sp>
      <p:sp>
        <p:nvSpPr>
          <p:cNvPr id="94" name="Rectangle 93">
            <a:extLst>
              <a:ext uri="{FF2B5EF4-FFF2-40B4-BE49-F238E27FC236}">
                <a16:creationId xmlns:a16="http://schemas.microsoft.com/office/drawing/2014/main" id="{FA2E6B2B-CE26-4A7A-935E-2CBB9CC3E109}"/>
              </a:ext>
            </a:extLst>
          </p:cNvPr>
          <p:cNvSpPr/>
          <p:nvPr/>
        </p:nvSpPr>
        <p:spPr>
          <a:xfrm rot="20092303">
            <a:off x="2650497" y="2560224"/>
            <a:ext cx="1845377" cy="261610"/>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100" b="1" i="0" u="sng" strike="noStrike" kern="1200" cap="none" spc="0" normalizeH="0" baseline="0" noProof="0" dirty="0">
                <a:ln>
                  <a:noFill/>
                </a:ln>
                <a:solidFill>
                  <a:srgbClr val="404040"/>
                </a:solidFill>
                <a:effectLst>
                  <a:outerShdw blurRad="38100" dist="38100" dir="2700000" algn="tl">
                    <a:srgbClr val="000000">
                      <a:alpha val="43137"/>
                    </a:srgbClr>
                  </a:outerShdw>
                </a:effectLst>
                <a:uLnTx/>
                <a:uFillTx/>
                <a:latin typeface="ShellBold"/>
                <a:ea typeface="+mn-ea"/>
                <a:cs typeface="+mn-cs"/>
              </a:rPr>
              <a:t>SCW Supply from PU6</a:t>
            </a:r>
          </a:p>
        </p:txBody>
      </p:sp>
      <p:sp>
        <p:nvSpPr>
          <p:cNvPr id="95" name="Rectangle 94">
            <a:extLst>
              <a:ext uri="{FF2B5EF4-FFF2-40B4-BE49-F238E27FC236}">
                <a16:creationId xmlns:a16="http://schemas.microsoft.com/office/drawing/2014/main" id="{929BA1BC-A2DB-4311-999F-5F8E1DF9581B}"/>
              </a:ext>
            </a:extLst>
          </p:cNvPr>
          <p:cNvSpPr/>
          <p:nvPr/>
        </p:nvSpPr>
        <p:spPr>
          <a:xfrm rot="1695756">
            <a:off x="4046993" y="4593372"/>
            <a:ext cx="1407758" cy="261610"/>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100" b="1" i="0" u="sng" strike="noStrike" kern="1200" cap="none" spc="0" normalizeH="0" baseline="0" noProof="0" dirty="0">
                <a:ln>
                  <a:noFill/>
                </a:ln>
                <a:solidFill>
                  <a:srgbClr val="404040"/>
                </a:solidFill>
                <a:effectLst>
                  <a:outerShdw blurRad="38100" dist="38100" dir="2700000" algn="tl">
                    <a:srgbClr val="000000">
                      <a:alpha val="43137"/>
                    </a:srgbClr>
                  </a:outerShdw>
                </a:effectLst>
                <a:uLnTx/>
                <a:uFillTx/>
                <a:latin typeface="ShellBold"/>
                <a:ea typeface="+mn-ea"/>
                <a:cs typeface="+mn-cs"/>
              </a:rPr>
              <a:t>Boosted Header</a:t>
            </a:r>
          </a:p>
        </p:txBody>
      </p:sp>
      <p:sp>
        <p:nvSpPr>
          <p:cNvPr id="96" name="Rectangle 95">
            <a:extLst>
              <a:ext uri="{FF2B5EF4-FFF2-40B4-BE49-F238E27FC236}">
                <a16:creationId xmlns:a16="http://schemas.microsoft.com/office/drawing/2014/main" id="{1A5A9ADA-D8BF-4276-9306-1FB8C27D0D1F}"/>
              </a:ext>
            </a:extLst>
          </p:cNvPr>
          <p:cNvSpPr/>
          <p:nvPr/>
        </p:nvSpPr>
        <p:spPr>
          <a:xfrm rot="1640836">
            <a:off x="5992315" y="1703066"/>
            <a:ext cx="1808508" cy="261610"/>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100" b="1" i="0" u="sng" strike="noStrike" kern="1200" cap="none" spc="0" normalizeH="0" baseline="0" noProof="0" dirty="0">
                <a:ln>
                  <a:noFill/>
                </a:ln>
                <a:solidFill>
                  <a:srgbClr val="404040"/>
                </a:solidFill>
                <a:effectLst>
                  <a:outerShdw blurRad="38100" dist="38100" dir="2700000" algn="tl">
                    <a:srgbClr val="000000">
                      <a:alpha val="43137"/>
                    </a:srgbClr>
                  </a:outerShdw>
                </a:effectLst>
                <a:uLnTx/>
                <a:uFillTx/>
                <a:latin typeface="ShellBold"/>
                <a:ea typeface="+mn-ea"/>
                <a:cs typeface="+mn-cs"/>
              </a:rPr>
              <a:t>Non- Boosted Header</a:t>
            </a:r>
          </a:p>
        </p:txBody>
      </p:sp>
      <p:sp>
        <p:nvSpPr>
          <p:cNvPr id="97" name="Rectangle 96">
            <a:extLst>
              <a:ext uri="{FF2B5EF4-FFF2-40B4-BE49-F238E27FC236}">
                <a16:creationId xmlns:a16="http://schemas.microsoft.com/office/drawing/2014/main" id="{4B8F02C8-3450-4CBD-9993-6D789CF4E61A}"/>
              </a:ext>
            </a:extLst>
          </p:cNvPr>
          <p:cNvSpPr/>
          <p:nvPr/>
        </p:nvSpPr>
        <p:spPr>
          <a:xfrm>
            <a:off x="397598" y="3128501"/>
            <a:ext cx="1684815" cy="430887"/>
          </a:xfrm>
          <a:prstGeom prst="rect">
            <a:avLst/>
          </a:prstGeom>
        </p:spPr>
        <p:txBody>
          <a:bodyPr wrap="square">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altLang="en-US" sz="1100" b="1" i="0" u="sng" strike="noStrike" kern="1200" cap="none" spc="0" normalizeH="0" baseline="0" noProof="0" dirty="0">
                <a:ln>
                  <a:noFill/>
                </a:ln>
                <a:solidFill>
                  <a:srgbClr val="404040"/>
                </a:solidFill>
                <a:effectLst>
                  <a:outerShdw blurRad="38100" dist="38100" dir="2700000" algn="tl">
                    <a:srgbClr val="000000">
                      <a:alpha val="43137"/>
                    </a:srgbClr>
                  </a:outerShdw>
                </a:effectLst>
                <a:uLnTx/>
                <a:uFillTx/>
                <a:latin typeface="ShellBold"/>
                <a:ea typeface="+mn-ea"/>
                <a:cs typeface="+mn-cs"/>
              </a:rPr>
              <a:t>2 x 100% </a:t>
            </a: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GB" altLang="en-US" sz="1100" b="1" i="0" u="sng" strike="noStrike" kern="1200" cap="none" spc="0" normalizeH="0" baseline="0" noProof="0" dirty="0">
                <a:ln>
                  <a:noFill/>
                </a:ln>
                <a:solidFill>
                  <a:srgbClr val="404040"/>
                </a:solidFill>
                <a:effectLst>
                  <a:outerShdw blurRad="38100" dist="38100" dir="2700000" algn="tl">
                    <a:srgbClr val="000000">
                      <a:alpha val="43137"/>
                    </a:srgbClr>
                  </a:outerShdw>
                </a:effectLst>
                <a:uLnTx/>
                <a:uFillTx/>
                <a:latin typeface="ShellBold"/>
                <a:ea typeface="+mn-ea"/>
                <a:cs typeface="+mn-cs"/>
              </a:rPr>
              <a:t>SCW Booster Pumps</a:t>
            </a:r>
          </a:p>
        </p:txBody>
      </p:sp>
      <p:cxnSp>
        <p:nvCxnSpPr>
          <p:cNvPr id="5" name="Straight Connector 4">
            <a:extLst>
              <a:ext uri="{FF2B5EF4-FFF2-40B4-BE49-F238E27FC236}">
                <a16:creationId xmlns:a16="http://schemas.microsoft.com/office/drawing/2014/main" id="{56946599-8DEF-4902-970E-0329B4E25EA0}"/>
              </a:ext>
            </a:extLst>
          </p:cNvPr>
          <p:cNvCxnSpPr>
            <a:cxnSpLocks/>
          </p:cNvCxnSpPr>
          <p:nvPr/>
        </p:nvCxnSpPr>
        <p:spPr>
          <a:xfrm flipV="1">
            <a:off x="5552204" y="4494279"/>
            <a:ext cx="1367375" cy="678406"/>
          </a:xfrm>
          <a:prstGeom prst="line">
            <a:avLst/>
          </a:prstGeom>
          <a:ln w="53975">
            <a:solidFill>
              <a:srgbClr val="F10999"/>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6B347547-9766-48C5-BF1C-8B8C50E93A8C}"/>
              </a:ext>
            </a:extLst>
          </p:cNvPr>
          <p:cNvCxnSpPr>
            <a:cxnSpLocks/>
          </p:cNvCxnSpPr>
          <p:nvPr/>
        </p:nvCxnSpPr>
        <p:spPr>
          <a:xfrm>
            <a:off x="6913897" y="4481516"/>
            <a:ext cx="1172889" cy="649890"/>
          </a:xfrm>
          <a:prstGeom prst="line">
            <a:avLst/>
          </a:prstGeom>
          <a:ln w="53975">
            <a:solidFill>
              <a:srgbClr val="F10999"/>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16FEFF1D-28DA-4156-8C87-90142F90C9CB}"/>
              </a:ext>
            </a:extLst>
          </p:cNvPr>
          <p:cNvCxnSpPr>
            <a:cxnSpLocks/>
          </p:cNvCxnSpPr>
          <p:nvPr/>
        </p:nvCxnSpPr>
        <p:spPr>
          <a:xfrm flipV="1">
            <a:off x="8040771" y="4397591"/>
            <a:ext cx="1262172" cy="711754"/>
          </a:xfrm>
          <a:prstGeom prst="line">
            <a:avLst/>
          </a:prstGeom>
          <a:ln w="53975">
            <a:solidFill>
              <a:srgbClr val="F10999"/>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B47FCF6A-1612-4631-B064-CB145EB74CDF}"/>
              </a:ext>
            </a:extLst>
          </p:cNvPr>
          <p:cNvCxnSpPr>
            <a:cxnSpLocks/>
          </p:cNvCxnSpPr>
          <p:nvPr/>
        </p:nvCxnSpPr>
        <p:spPr>
          <a:xfrm>
            <a:off x="9297996" y="4397591"/>
            <a:ext cx="522908" cy="341166"/>
          </a:xfrm>
          <a:prstGeom prst="line">
            <a:avLst/>
          </a:prstGeom>
          <a:ln w="53975">
            <a:solidFill>
              <a:srgbClr val="F10999"/>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BCB253B2-D8E0-4192-BB63-7C68AEE30F05}"/>
              </a:ext>
            </a:extLst>
          </p:cNvPr>
          <p:cNvCxnSpPr>
            <a:cxnSpLocks/>
          </p:cNvCxnSpPr>
          <p:nvPr/>
        </p:nvCxnSpPr>
        <p:spPr>
          <a:xfrm flipV="1">
            <a:off x="9774889" y="4342861"/>
            <a:ext cx="777720" cy="398643"/>
          </a:xfrm>
          <a:prstGeom prst="line">
            <a:avLst/>
          </a:prstGeom>
          <a:ln w="53975">
            <a:solidFill>
              <a:srgbClr val="F10999"/>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936A4861-CE63-4453-909E-0AA3E072B3B2}"/>
              </a:ext>
            </a:extLst>
          </p:cNvPr>
          <p:cNvCxnSpPr>
            <a:cxnSpLocks/>
          </p:cNvCxnSpPr>
          <p:nvPr/>
        </p:nvCxnSpPr>
        <p:spPr>
          <a:xfrm>
            <a:off x="9559450" y="3779997"/>
            <a:ext cx="305530" cy="172627"/>
          </a:xfrm>
          <a:prstGeom prst="line">
            <a:avLst/>
          </a:prstGeom>
          <a:ln w="53975">
            <a:solidFill>
              <a:srgbClr val="F10999"/>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9F3ADE25-AFDA-4648-9715-6207914648DC}"/>
              </a:ext>
            </a:extLst>
          </p:cNvPr>
          <p:cNvCxnSpPr>
            <a:cxnSpLocks/>
          </p:cNvCxnSpPr>
          <p:nvPr/>
        </p:nvCxnSpPr>
        <p:spPr>
          <a:xfrm flipV="1">
            <a:off x="9281149" y="3931006"/>
            <a:ext cx="593412" cy="488433"/>
          </a:xfrm>
          <a:prstGeom prst="line">
            <a:avLst/>
          </a:prstGeom>
          <a:ln w="53975">
            <a:solidFill>
              <a:srgbClr val="F10999"/>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87F43180-0B4E-4E6D-A4FD-CF83B685D6FC}"/>
              </a:ext>
            </a:extLst>
          </p:cNvPr>
          <p:cNvCxnSpPr>
            <a:cxnSpLocks/>
          </p:cNvCxnSpPr>
          <p:nvPr/>
        </p:nvCxnSpPr>
        <p:spPr>
          <a:xfrm>
            <a:off x="10307062" y="4175222"/>
            <a:ext cx="234315" cy="167639"/>
          </a:xfrm>
          <a:prstGeom prst="line">
            <a:avLst/>
          </a:prstGeom>
          <a:ln w="53975">
            <a:solidFill>
              <a:srgbClr val="F10999"/>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65FA1FCC-7E00-46CF-8813-2DE15774E701}"/>
              </a:ext>
            </a:extLst>
          </p:cNvPr>
          <p:cNvCxnSpPr>
            <a:cxnSpLocks/>
          </p:cNvCxnSpPr>
          <p:nvPr/>
        </p:nvCxnSpPr>
        <p:spPr>
          <a:xfrm>
            <a:off x="5838004" y="4886125"/>
            <a:ext cx="236424" cy="9596"/>
          </a:xfrm>
          <a:prstGeom prst="line">
            <a:avLst/>
          </a:prstGeom>
          <a:ln w="53975">
            <a:solidFill>
              <a:srgbClr val="F10999"/>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04248DD1-F926-4054-A080-1C38D78F10CB}"/>
              </a:ext>
            </a:extLst>
          </p:cNvPr>
          <p:cNvCxnSpPr>
            <a:cxnSpLocks/>
          </p:cNvCxnSpPr>
          <p:nvPr/>
        </p:nvCxnSpPr>
        <p:spPr>
          <a:xfrm flipV="1">
            <a:off x="6006779" y="4895722"/>
            <a:ext cx="67649" cy="205635"/>
          </a:xfrm>
          <a:prstGeom prst="line">
            <a:avLst/>
          </a:prstGeom>
          <a:ln w="53975">
            <a:solidFill>
              <a:srgbClr val="F10999"/>
            </a:solidFill>
          </a:ln>
        </p:spPr>
        <p:style>
          <a:lnRef idx="1">
            <a:schemeClr val="accent1"/>
          </a:lnRef>
          <a:fillRef idx="0">
            <a:schemeClr val="accent1"/>
          </a:fillRef>
          <a:effectRef idx="0">
            <a:schemeClr val="accent1"/>
          </a:effectRef>
          <a:fontRef idx="minor">
            <a:schemeClr val="tx1"/>
          </a:fontRef>
        </p:style>
      </p:cxnSp>
      <p:sp>
        <p:nvSpPr>
          <p:cNvPr id="92" name="Rectangle 91">
            <a:extLst>
              <a:ext uri="{FF2B5EF4-FFF2-40B4-BE49-F238E27FC236}">
                <a16:creationId xmlns:a16="http://schemas.microsoft.com/office/drawing/2014/main" id="{8ED9E607-91DD-4D1A-B52E-19D6732A5D95}"/>
              </a:ext>
            </a:extLst>
          </p:cNvPr>
          <p:cNvSpPr/>
          <p:nvPr/>
        </p:nvSpPr>
        <p:spPr>
          <a:xfrm>
            <a:off x="5477504" y="4797358"/>
            <a:ext cx="453970" cy="338554"/>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600" b="1" i="0" u="none" strike="noStrike" kern="1200" cap="none" spc="0" normalizeH="0" baseline="0" noProof="0" dirty="0">
                <a:ln>
                  <a:noFill/>
                </a:ln>
                <a:solidFill>
                  <a:srgbClr val="DD1D21"/>
                </a:solidFill>
                <a:effectLst/>
                <a:uLnTx/>
                <a:uFillTx/>
                <a:latin typeface="ShellLight" panose="00000400000000000000" pitchFamily="50" charset="0"/>
                <a:ea typeface="+mn-ea"/>
                <a:cs typeface="+mn-cs"/>
              </a:rPr>
              <a:t>12</a:t>
            </a:r>
            <a:r>
              <a:rPr kumimoji="0" lang="en-GB" altLang="en-US" sz="1100" b="1" i="0" u="none" strike="noStrike" kern="1200" cap="none" spc="0" normalizeH="0" baseline="0" noProof="0" dirty="0">
                <a:ln>
                  <a:noFill/>
                </a:ln>
                <a:solidFill>
                  <a:srgbClr val="DD1D21"/>
                </a:solidFill>
                <a:effectLst/>
                <a:uLnTx/>
                <a:uFillTx/>
                <a:latin typeface="ShellLight" panose="00000400000000000000" pitchFamily="50" charset="0"/>
                <a:ea typeface="+mn-ea"/>
                <a:cs typeface="+mn-cs"/>
              </a:rPr>
              <a:t>”</a:t>
            </a:r>
          </a:p>
        </p:txBody>
      </p:sp>
      <p:sp>
        <p:nvSpPr>
          <p:cNvPr id="93" name="Rectangle 92">
            <a:extLst>
              <a:ext uri="{FF2B5EF4-FFF2-40B4-BE49-F238E27FC236}">
                <a16:creationId xmlns:a16="http://schemas.microsoft.com/office/drawing/2014/main" id="{6484EBEB-B94A-4C41-B08A-3F71D4CD4FB6}"/>
              </a:ext>
            </a:extLst>
          </p:cNvPr>
          <p:cNvSpPr/>
          <p:nvPr/>
        </p:nvSpPr>
        <p:spPr>
          <a:xfrm>
            <a:off x="7428093" y="4527795"/>
            <a:ext cx="453970" cy="338554"/>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600" b="1" i="0" u="none" strike="noStrike" kern="1200" cap="none" spc="0" normalizeH="0" baseline="0" noProof="0" dirty="0">
                <a:ln>
                  <a:noFill/>
                </a:ln>
                <a:solidFill>
                  <a:srgbClr val="DD1D21"/>
                </a:solidFill>
                <a:effectLst/>
                <a:uLnTx/>
                <a:uFillTx/>
                <a:latin typeface="ShellLight" panose="00000400000000000000" pitchFamily="50" charset="0"/>
                <a:ea typeface="+mn-ea"/>
                <a:cs typeface="+mn-cs"/>
              </a:rPr>
              <a:t>12</a:t>
            </a:r>
            <a:r>
              <a:rPr kumimoji="0" lang="en-GB" altLang="en-US" sz="1100" b="1" i="0" u="none" strike="noStrike" kern="1200" cap="none" spc="0" normalizeH="0" baseline="0" noProof="0" dirty="0">
                <a:ln>
                  <a:noFill/>
                </a:ln>
                <a:solidFill>
                  <a:srgbClr val="DD1D21"/>
                </a:solidFill>
                <a:effectLst/>
                <a:uLnTx/>
                <a:uFillTx/>
                <a:latin typeface="ShellLight" panose="00000400000000000000" pitchFamily="50" charset="0"/>
                <a:ea typeface="+mn-ea"/>
                <a:cs typeface="+mn-cs"/>
              </a:rPr>
              <a:t>”</a:t>
            </a:r>
          </a:p>
        </p:txBody>
      </p:sp>
      <p:sp>
        <p:nvSpPr>
          <p:cNvPr id="98" name="Rectangle 97">
            <a:extLst>
              <a:ext uri="{FF2B5EF4-FFF2-40B4-BE49-F238E27FC236}">
                <a16:creationId xmlns:a16="http://schemas.microsoft.com/office/drawing/2014/main" id="{595585BD-D32D-4BCC-8DB4-46CCF6E890F4}"/>
              </a:ext>
            </a:extLst>
          </p:cNvPr>
          <p:cNvSpPr/>
          <p:nvPr/>
        </p:nvSpPr>
        <p:spPr>
          <a:xfrm>
            <a:off x="8394486" y="4824871"/>
            <a:ext cx="453970" cy="338554"/>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600" b="1" i="0" u="none" strike="noStrike" kern="1200" cap="none" spc="0" normalizeH="0" baseline="0" noProof="0" dirty="0">
                <a:ln>
                  <a:noFill/>
                </a:ln>
                <a:solidFill>
                  <a:srgbClr val="DD1D21"/>
                </a:solidFill>
                <a:effectLst/>
                <a:uLnTx/>
                <a:uFillTx/>
                <a:latin typeface="ShellLight" panose="00000400000000000000" pitchFamily="50" charset="0"/>
                <a:ea typeface="+mn-ea"/>
                <a:cs typeface="+mn-cs"/>
              </a:rPr>
              <a:t>12</a:t>
            </a:r>
            <a:r>
              <a:rPr kumimoji="0" lang="en-GB" altLang="en-US" sz="1100" b="1" i="0" u="none" strike="noStrike" kern="1200" cap="none" spc="0" normalizeH="0" baseline="0" noProof="0" dirty="0">
                <a:ln>
                  <a:noFill/>
                </a:ln>
                <a:solidFill>
                  <a:srgbClr val="DD1D21"/>
                </a:solidFill>
                <a:effectLst/>
                <a:uLnTx/>
                <a:uFillTx/>
                <a:latin typeface="ShellLight" panose="00000400000000000000" pitchFamily="50" charset="0"/>
                <a:ea typeface="+mn-ea"/>
                <a:cs typeface="+mn-cs"/>
              </a:rPr>
              <a:t>”</a:t>
            </a:r>
          </a:p>
        </p:txBody>
      </p:sp>
      <p:sp>
        <p:nvSpPr>
          <p:cNvPr id="99" name="Rectangle 98">
            <a:extLst>
              <a:ext uri="{FF2B5EF4-FFF2-40B4-BE49-F238E27FC236}">
                <a16:creationId xmlns:a16="http://schemas.microsoft.com/office/drawing/2014/main" id="{BE21ED32-CFD6-4E09-9F78-6F727045D8D6}"/>
              </a:ext>
            </a:extLst>
          </p:cNvPr>
          <p:cNvSpPr/>
          <p:nvPr/>
        </p:nvSpPr>
        <p:spPr>
          <a:xfrm>
            <a:off x="9317775" y="3961336"/>
            <a:ext cx="367408" cy="338554"/>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GB" altLang="en-US" sz="1600" b="1" dirty="0">
                <a:solidFill>
                  <a:srgbClr val="DD1D21"/>
                </a:solidFill>
                <a:latin typeface="ShellLight" panose="00000400000000000000" pitchFamily="50" charset="0"/>
              </a:rPr>
              <a:t>8</a:t>
            </a:r>
            <a:r>
              <a:rPr kumimoji="0" lang="en-GB" altLang="en-US" sz="1100" b="1" i="0" u="none" strike="noStrike" kern="1200" cap="none" spc="0" normalizeH="0" baseline="0" noProof="0" dirty="0">
                <a:ln>
                  <a:noFill/>
                </a:ln>
                <a:solidFill>
                  <a:srgbClr val="DD1D21"/>
                </a:solidFill>
                <a:effectLst/>
                <a:uLnTx/>
                <a:uFillTx/>
                <a:latin typeface="ShellLight" panose="00000400000000000000" pitchFamily="50" charset="0"/>
                <a:ea typeface="+mn-ea"/>
                <a:cs typeface="+mn-cs"/>
              </a:rPr>
              <a:t>”</a:t>
            </a:r>
          </a:p>
        </p:txBody>
      </p:sp>
      <p:sp>
        <p:nvSpPr>
          <p:cNvPr id="100" name="Rectangle 99">
            <a:extLst>
              <a:ext uri="{FF2B5EF4-FFF2-40B4-BE49-F238E27FC236}">
                <a16:creationId xmlns:a16="http://schemas.microsoft.com/office/drawing/2014/main" id="{459BDB60-48BA-498A-ADFC-A73D5BF78E74}"/>
              </a:ext>
            </a:extLst>
          </p:cNvPr>
          <p:cNvSpPr/>
          <p:nvPr/>
        </p:nvSpPr>
        <p:spPr>
          <a:xfrm>
            <a:off x="9317512" y="4575608"/>
            <a:ext cx="393056" cy="261610"/>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100" b="1" i="0" u="none" strike="noStrike" kern="1200" cap="none" spc="0" normalizeH="0" baseline="0" noProof="0" dirty="0">
                <a:ln>
                  <a:noFill/>
                </a:ln>
                <a:solidFill>
                  <a:srgbClr val="DD1D21"/>
                </a:solidFill>
                <a:effectLst/>
                <a:uLnTx/>
                <a:uFillTx/>
                <a:latin typeface="ShellLight" panose="00000400000000000000" pitchFamily="50" charset="0"/>
                <a:ea typeface="+mn-ea"/>
                <a:cs typeface="+mn-cs"/>
              </a:rPr>
              <a:t>10”</a:t>
            </a:r>
          </a:p>
        </p:txBody>
      </p:sp>
      <p:sp>
        <p:nvSpPr>
          <p:cNvPr id="2" name="Oval 1">
            <a:extLst>
              <a:ext uri="{FF2B5EF4-FFF2-40B4-BE49-F238E27FC236}">
                <a16:creationId xmlns:a16="http://schemas.microsoft.com/office/drawing/2014/main" id="{514E2844-AC55-4F30-A96D-CA5D43B13E25}"/>
              </a:ext>
            </a:extLst>
          </p:cNvPr>
          <p:cNvSpPr/>
          <p:nvPr/>
        </p:nvSpPr>
        <p:spPr>
          <a:xfrm>
            <a:off x="1370573" y="2857571"/>
            <a:ext cx="1245950" cy="905546"/>
          </a:xfrm>
          <a:prstGeom prst="ellipse">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dirty="0" err="1"/>
          </a:p>
        </p:txBody>
      </p:sp>
      <p:sp>
        <p:nvSpPr>
          <p:cNvPr id="3" name="TextBox 2">
            <a:extLst>
              <a:ext uri="{FF2B5EF4-FFF2-40B4-BE49-F238E27FC236}">
                <a16:creationId xmlns:a16="http://schemas.microsoft.com/office/drawing/2014/main" id="{7F57F02F-EBD8-45B7-9153-7E6BC9F5317E}"/>
              </a:ext>
            </a:extLst>
          </p:cNvPr>
          <p:cNvSpPr txBox="1"/>
          <p:nvPr/>
        </p:nvSpPr>
        <p:spPr bwMode="auto">
          <a:xfrm>
            <a:off x="0" y="2309071"/>
            <a:ext cx="2731838" cy="488660"/>
          </a:xfrm>
          <a:prstGeom prst="rect">
            <a:avLst/>
          </a:prstGeom>
          <a:noFill/>
          <a:ln w="9525" algn="ctr">
            <a:noFill/>
            <a:miter lim="800000"/>
            <a:headEnd/>
            <a:tailEnd/>
          </a:ln>
        </p:spPr>
        <p:txBody>
          <a:bodyPr vert="horz" wrap="none" lIns="0" tIns="0" rIns="0" bIns="0" numCol="1" rtlCol="0" anchor="t" anchorCtr="0" compatLnSpc="1">
            <a:prstTxWarp prst="textNoShape">
              <a:avLst/>
            </a:prstTxWarp>
            <a:spAutoFit/>
          </a:bodyPr>
          <a:lstStyle/>
          <a:p>
            <a:pPr marL="201613" indent="-201613" defTabSz="357708">
              <a:lnSpc>
                <a:spcPct val="140000"/>
              </a:lnSpc>
              <a:buClr>
                <a:schemeClr val="accent2"/>
              </a:buClr>
              <a:buSzPct val="85000"/>
              <a:buFont typeface="Wingdings" panose="05000000000000000000" pitchFamily="2" charset="2"/>
              <a:buChar char=""/>
            </a:pPr>
            <a:r>
              <a:rPr lang="en-GB" sz="1200" b="1" dirty="0">
                <a:highlight>
                  <a:srgbClr val="00FFFF"/>
                </a:highlight>
              </a:rPr>
              <a:t>Pumps head increase</a:t>
            </a:r>
          </a:p>
          <a:p>
            <a:pPr marL="201613" indent="-201613" defTabSz="357708">
              <a:lnSpc>
                <a:spcPct val="140000"/>
              </a:lnSpc>
              <a:buClr>
                <a:schemeClr val="accent2"/>
              </a:buClr>
              <a:buSzPct val="85000"/>
              <a:buFont typeface="Wingdings" panose="05000000000000000000" pitchFamily="2" charset="2"/>
              <a:buChar char=""/>
            </a:pPr>
            <a:r>
              <a:rPr lang="en-GB" sz="1200" b="1" dirty="0">
                <a:highlight>
                  <a:srgbClr val="00FFFF"/>
                </a:highlight>
              </a:rPr>
              <a:t>Pumps discharge line size increase</a:t>
            </a:r>
          </a:p>
        </p:txBody>
      </p:sp>
      <p:sp>
        <p:nvSpPr>
          <p:cNvPr id="68" name="Title 1">
            <a:extLst>
              <a:ext uri="{FF2B5EF4-FFF2-40B4-BE49-F238E27FC236}">
                <a16:creationId xmlns:a16="http://schemas.microsoft.com/office/drawing/2014/main" id="{BCEE2C7B-6A18-4B18-9A18-0E42CD662DE1}"/>
              </a:ext>
            </a:extLst>
          </p:cNvPr>
          <p:cNvSpPr>
            <a:spLocks noGrp="1"/>
          </p:cNvSpPr>
          <p:nvPr>
            <p:ph type="title"/>
          </p:nvPr>
        </p:nvSpPr>
        <p:spPr>
          <a:xfrm>
            <a:off x="479399" y="53072"/>
            <a:ext cx="10061977" cy="430824"/>
          </a:xfrm>
        </p:spPr>
        <p:txBody>
          <a:bodyPr/>
          <a:lstStyle/>
          <a:p>
            <a:r>
              <a:rPr lang="en-SG" dirty="0">
                <a:latin typeface="ShellBold"/>
              </a:rPr>
              <a:t>Complete Scope for CD4 SCW network (Phase 1 + Phase 2) </a:t>
            </a:r>
            <a:endParaRPr lang="en-GB" dirty="0">
              <a:solidFill>
                <a:srgbClr val="FF0000"/>
              </a:solidFill>
            </a:endParaRPr>
          </a:p>
        </p:txBody>
      </p:sp>
      <p:sp>
        <p:nvSpPr>
          <p:cNvPr id="101" name="TextBox 100">
            <a:extLst>
              <a:ext uri="{FF2B5EF4-FFF2-40B4-BE49-F238E27FC236}">
                <a16:creationId xmlns:a16="http://schemas.microsoft.com/office/drawing/2014/main" id="{9C99D0A1-ED2E-4C40-9816-67DEBC7CD176}"/>
              </a:ext>
            </a:extLst>
          </p:cNvPr>
          <p:cNvSpPr txBox="1"/>
          <p:nvPr/>
        </p:nvSpPr>
        <p:spPr bwMode="auto">
          <a:xfrm>
            <a:off x="-19318" y="4895721"/>
            <a:ext cx="2286203" cy="488660"/>
          </a:xfrm>
          <a:prstGeom prst="rect">
            <a:avLst/>
          </a:prstGeom>
          <a:noFill/>
          <a:ln w="9525" algn="ctr">
            <a:noFill/>
            <a:miter lim="800000"/>
            <a:headEnd/>
            <a:tailEnd/>
          </a:ln>
        </p:spPr>
        <p:txBody>
          <a:bodyPr vert="horz" wrap="none" lIns="0" tIns="0" rIns="0" bIns="0" numCol="1" rtlCol="0" anchor="t" anchorCtr="0" compatLnSpc="1">
            <a:prstTxWarp prst="textNoShape">
              <a:avLst/>
            </a:prstTxWarp>
            <a:spAutoFit/>
          </a:bodyPr>
          <a:lstStyle/>
          <a:p>
            <a:pPr marL="201613" indent="-201613" defTabSz="357708">
              <a:lnSpc>
                <a:spcPct val="140000"/>
              </a:lnSpc>
              <a:buClr>
                <a:schemeClr val="accent2"/>
              </a:buClr>
              <a:buSzPct val="85000"/>
              <a:buFont typeface="Wingdings" panose="05000000000000000000" pitchFamily="2" charset="2"/>
              <a:buChar char=""/>
            </a:pPr>
            <a:r>
              <a:rPr lang="en-GB" sz="1200" b="1" dirty="0">
                <a:highlight>
                  <a:srgbClr val="00FF00"/>
                </a:highlight>
              </a:rPr>
              <a:t>Network Monitoring (FT, PT)</a:t>
            </a:r>
            <a:endParaRPr lang="en-GB" sz="1200" b="1" dirty="0"/>
          </a:p>
          <a:p>
            <a:pPr defTabSz="357708">
              <a:lnSpc>
                <a:spcPct val="140000"/>
              </a:lnSpc>
              <a:buClr>
                <a:schemeClr val="accent2"/>
              </a:buClr>
              <a:buSzPct val="85000"/>
            </a:pPr>
            <a:endParaRPr lang="en-GB" sz="1200" b="1" dirty="0"/>
          </a:p>
        </p:txBody>
      </p:sp>
      <p:cxnSp>
        <p:nvCxnSpPr>
          <p:cNvPr id="88" name="Straight Arrow Connector 87">
            <a:extLst>
              <a:ext uri="{FF2B5EF4-FFF2-40B4-BE49-F238E27FC236}">
                <a16:creationId xmlns:a16="http://schemas.microsoft.com/office/drawing/2014/main" id="{8B99F2A3-D219-4825-8712-9D77D230234B}"/>
              </a:ext>
            </a:extLst>
          </p:cNvPr>
          <p:cNvCxnSpPr>
            <a:cxnSpLocks/>
          </p:cNvCxnSpPr>
          <p:nvPr/>
        </p:nvCxnSpPr>
        <p:spPr>
          <a:xfrm>
            <a:off x="8210193" y="5116955"/>
            <a:ext cx="807170" cy="238100"/>
          </a:xfrm>
          <a:prstGeom prst="straightConnector1">
            <a:avLst/>
          </a:prstGeom>
          <a:ln w="25400">
            <a:solidFill>
              <a:schemeClr val="tx1"/>
            </a:solidFill>
            <a:tailEnd type="triangle"/>
          </a:ln>
        </p:spPr>
        <p:style>
          <a:lnRef idx="1">
            <a:schemeClr val="accent6"/>
          </a:lnRef>
          <a:fillRef idx="0">
            <a:schemeClr val="accent6"/>
          </a:fillRef>
          <a:effectRef idx="0">
            <a:schemeClr val="accent6"/>
          </a:effectRef>
          <a:fontRef idx="minor">
            <a:schemeClr val="tx1"/>
          </a:fontRef>
        </p:style>
      </p:cxnSp>
      <p:sp>
        <p:nvSpPr>
          <p:cNvPr id="103" name="TextBox 102">
            <a:extLst>
              <a:ext uri="{FF2B5EF4-FFF2-40B4-BE49-F238E27FC236}">
                <a16:creationId xmlns:a16="http://schemas.microsoft.com/office/drawing/2014/main" id="{1AA8AF63-AD3A-4F71-8C35-B96B4AFC3AB5}"/>
              </a:ext>
            </a:extLst>
          </p:cNvPr>
          <p:cNvSpPr txBox="1"/>
          <p:nvPr/>
        </p:nvSpPr>
        <p:spPr bwMode="auto">
          <a:xfrm>
            <a:off x="8763350" y="5440376"/>
            <a:ext cx="3412756" cy="488660"/>
          </a:xfrm>
          <a:prstGeom prst="rect">
            <a:avLst/>
          </a:prstGeom>
          <a:noFill/>
          <a:ln w="9525" algn="ctr">
            <a:noFill/>
            <a:miter lim="800000"/>
            <a:headEnd/>
            <a:tailEnd/>
          </a:ln>
        </p:spPr>
        <p:txBody>
          <a:bodyPr vert="horz" wrap="square" lIns="0" tIns="0" rIns="0" bIns="0" numCol="1" rtlCol="0" anchor="t" anchorCtr="0" compatLnSpc="1">
            <a:prstTxWarp prst="textNoShape">
              <a:avLst/>
            </a:prstTxWarp>
            <a:spAutoFit/>
          </a:bodyPr>
          <a:lstStyle/>
          <a:p>
            <a:pPr marL="201613" indent="-201613" defTabSz="357708">
              <a:lnSpc>
                <a:spcPct val="140000"/>
              </a:lnSpc>
              <a:buClr>
                <a:schemeClr val="accent2"/>
              </a:buClr>
              <a:buSzPct val="85000"/>
              <a:buFont typeface="Wingdings" panose="05000000000000000000" pitchFamily="2" charset="2"/>
              <a:buChar char=""/>
            </a:pPr>
            <a:r>
              <a:rPr lang="en-GB" sz="1200" b="1" dirty="0">
                <a:highlight>
                  <a:srgbClr val="00FFFF"/>
                </a:highlight>
              </a:rPr>
              <a:t>New lines to shift 3 HEX tap off from non boosted to boosted header </a:t>
            </a:r>
          </a:p>
        </p:txBody>
      </p:sp>
      <p:sp>
        <p:nvSpPr>
          <p:cNvPr id="64" name="TextBox 63">
            <a:extLst>
              <a:ext uri="{FF2B5EF4-FFF2-40B4-BE49-F238E27FC236}">
                <a16:creationId xmlns:a16="http://schemas.microsoft.com/office/drawing/2014/main" id="{1FA91750-72BA-4955-BEE5-3B6E627FCA25}"/>
              </a:ext>
            </a:extLst>
          </p:cNvPr>
          <p:cNvSpPr txBox="1"/>
          <p:nvPr/>
        </p:nvSpPr>
        <p:spPr bwMode="auto">
          <a:xfrm>
            <a:off x="10127947" y="2713048"/>
            <a:ext cx="2108450" cy="585417"/>
          </a:xfrm>
          <a:prstGeom prst="rect">
            <a:avLst/>
          </a:prstGeom>
          <a:noFill/>
          <a:ln w="9525" algn="ctr">
            <a:noFill/>
            <a:miter lim="800000"/>
            <a:headEnd/>
            <a:tailEnd/>
          </a:ln>
        </p:spPr>
        <p:txBody>
          <a:bodyPr wrap="square">
            <a:spAutoFit/>
          </a:bodyPr>
          <a:lstStyle/>
          <a:p>
            <a:pPr marR="0" lvl="0" algn="l" defTabSz="357708" rtl="0" eaLnBrk="1" fontAlgn="auto" latinLnBrk="0" hangingPunct="1">
              <a:lnSpc>
                <a:spcPct val="140000"/>
              </a:lnSpc>
              <a:spcBef>
                <a:spcPts val="0"/>
              </a:spcBef>
              <a:spcAft>
                <a:spcPts val="0"/>
              </a:spcAft>
              <a:buClr>
                <a:srgbClr val="DD1D21"/>
              </a:buClr>
              <a:buSzPct val="85000"/>
              <a:tabLst/>
              <a:defRPr/>
            </a:pPr>
            <a:endParaRPr kumimoji="0" lang="en-GB" sz="1200" b="1" i="0" u="none" strike="noStrike" kern="1200" cap="none" spc="0" normalizeH="0" baseline="0" noProof="0" dirty="0">
              <a:ln>
                <a:noFill/>
              </a:ln>
              <a:solidFill>
                <a:srgbClr val="404040"/>
              </a:solidFill>
              <a:effectLst/>
              <a:uLnTx/>
              <a:uFillTx/>
              <a:latin typeface="ShellMedium"/>
              <a:ea typeface="+mn-ea"/>
              <a:cs typeface="+mn-cs"/>
            </a:endParaRPr>
          </a:p>
          <a:p>
            <a:pPr marL="201613" marR="0" lvl="0" indent="-201613" algn="l" defTabSz="357708" rtl="0" eaLnBrk="1" fontAlgn="auto" latinLnBrk="0" hangingPunct="1">
              <a:lnSpc>
                <a:spcPct val="140000"/>
              </a:lnSpc>
              <a:spcBef>
                <a:spcPts val="0"/>
              </a:spcBef>
              <a:spcAft>
                <a:spcPts val="0"/>
              </a:spcAft>
              <a:buClr>
                <a:srgbClr val="DD1D21"/>
              </a:buClr>
              <a:buSzPct val="85000"/>
              <a:buFont typeface="Wingdings" panose="05000000000000000000" pitchFamily="2" charset="2"/>
              <a:buChar char=""/>
              <a:tabLst/>
              <a:defRPr/>
            </a:pPr>
            <a:r>
              <a:rPr kumimoji="0" lang="en-GB" sz="1200" b="1" i="0" u="none" strike="noStrike" kern="1200" cap="none" spc="0" normalizeH="0" baseline="0" noProof="0" dirty="0">
                <a:ln>
                  <a:noFill/>
                </a:ln>
                <a:solidFill>
                  <a:srgbClr val="404040"/>
                </a:solidFill>
                <a:effectLst/>
                <a:highlight>
                  <a:srgbClr val="00FFFF"/>
                </a:highlight>
                <a:uLnTx/>
                <a:uFillTx/>
                <a:latin typeface="ShellMedium"/>
                <a:ea typeface="+mn-ea"/>
                <a:cs typeface="+mn-cs"/>
              </a:rPr>
              <a:t>Line demolition scope </a:t>
            </a:r>
          </a:p>
        </p:txBody>
      </p:sp>
      <p:sp>
        <p:nvSpPr>
          <p:cNvPr id="65" name="TextBox 64">
            <a:extLst>
              <a:ext uri="{FF2B5EF4-FFF2-40B4-BE49-F238E27FC236}">
                <a16:creationId xmlns:a16="http://schemas.microsoft.com/office/drawing/2014/main" id="{2FE3620A-FA30-4870-8490-0AECC9FEE2BF}"/>
              </a:ext>
            </a:extLst>
          </p:cNvPr>
          <p:cNvSpPr txBox="1"/>
          <p:nvPr/>
        </p:nvSpPr>
        <p:spPr bwMode="auto">
          <a:xfrm>
            <a:off x="8841409" y="2373014"/>
            <a:ext cx="3557793" cy="585417"/>
          </a:xfrm>
          <a:prstGeom prst="rect">
            <a:avLst/>
          </a:prstGeom>
          <a:noFill/>
          <a:ln w="9525" algn="ctr">
            <a:noFill/>
            <a:miter lim="800000"/>
            <a:headEnd/>
            <a:tailEnd/>
          </a:ln>
        </p:spPr>
        <p:txBody>
          <a:bodyPr wrap="square">
            <a:spAutoFit/>
          </a:bodyPr>
          <a:lstStyle/>
          <a:p>
            <a:pPr marR="0" lvl="0" algn="l" defTabSz="357708" rtl="0" eaLnBrk="1" fontAlgn="auto" latinLnBrk="0" hangingPunct="1">
              <a:lnSpc>
                <a:spcPct val="140000"/>
              </a:lnSpc>
              <a:spcBef>
                <a:spcPts val="0"/>
              </a:spcBef>
              <a:spcAft>
                <a:spcPts val="0"/>
              </a:spcAft>
              <a:buClr>
                <a:srgbClr val="DD1D21"/>
              </a:buClr>
              <a:buSzPct val="85000"/>
              <a:tabLst/>
              <a:defRPr/>
            </a:pPr>
            <a:endParaRPr kumimoji="0" lang="en-GB" sz="1200" b="1" i="0" u="none" strike="noStrike" kern="1200" cap="none" spc="0" normalizeH="0" baseline="0" noProof="0" dirty="0">
              <a:ln>
                <a:noFill/>
              </a:ln>
              <a:solidFill>
                <a:srgbClr val="404040"/>
              </a:solidFill>
              <a:effectLst/>
              <a:highlight>
                <a:srgbClr val="00FFFF"/>
              </a:highlight>
              <a:uLnTx/>
              <a:uFillTx/>
              <a:latin typeface="ShellMedium"/>
              <a:ea typeface="+mn-ea"/>
              <a:cs typeface="+mn-cs"/>
            </a:endParaRPr>
          </a:p>
          <a:p>
            <a:pPr marL="201613" marR="0" lvl="0" indent="-201613" algn="l" defTabSz="357708" rtl="0" eaLnBrk="1" fontAlgn="auto" latinLnBrk="0" hangingPunct="1">
              <a:lnSpc>
                <a:spcPct val="140000"/>
              </a:lnSpc>
              <a:spcBef>
                <a:spcPts val="0"/>
              </a:spcBef>
              <a:spcAft>
                <a:spcPts val="0"/>
              </a:spcAft>
              <a:buClr>
                <a:srgbClr val="DD1D21"/>
              </a:buClr>
              <a:buSzPct val="85000"/>
              <a:buFont typeface="Wingdings" panose="05000000000000000000" pitchFamily="2" charset="2"/>
              <a:buChar char=""/>
              <a:tabLst/>
              <a:defRPr/>
            </a:pPr>
            <a:r>
              <a:rPr kumimoji="0" lang="en-GB" sz="1200" b="1" i="0" u="none" strike="noStrike" kern="1200" cap="none" spc="0" normalizeH="0" baseline="0" noProof="0" dirty="0">
                <a:ln>
                  <a:noFill/>
                </a:ln>
                <a:solidFill>
                  <a:srgbClr val="404040"/>
                </a:solidFill>
                <a:effectLst/>
                <a:highlight>
                  <a:srgbClr val="00FFFF"/>
                </a:highlight>
                <a:uLnTx/>
                <a:uFillTx/>
                <a:latin typeface="ShellMedium"/>
                <a:ea typeface="+mn-ea"/>
                <a:cs typeface="+mn-cs"/>
              </a:rPr>
              <a:t>4m long line size reduction to 16”</a:t>
            </a:r>
          </a:p>
        </p:txBody>
      </p:sp>
      <p:sp>
        <p:nvSpPr>
          <p:cNvPr id="21" name="Freeform: Shape 20">
            <a:extLst>
              <a:ext uri="{FF2B5EF4-FFF2-40B4-BE49-F238E27FC236}">
                <a16:creationId xmlns:a16="http://schemas.microsoft.com/office/drawing/2014/main" id="{9E908015-F493-4700-9C00-0433C29651CA}"/>
              </a:ext>
            </a:extLst>
          </p:cNvPr>
          <p:cNvSpPr/>
          <p:nvPr/>
        </p:nvSpPr>
        <p:spPr>
          <a:xfrm>
            <a:off x="9607095" y="3542609"/>
            <a:ext cx="243517" cy="237622"/>
          </a:xfrm>
          <a:custGeom>
            <a:avLst/>
            <a:gdLst>
              <a:gd name="connsiteX0" fmla="*/ 67734 w 243517"/>
              <a:gd name="connsiteY0" fmla="*/ 33867 h 237622"/>
              <a:gd name="connsiteX1" fmla="*/ 93134 w 243517"/>
              <a:gd name="connsiteY1" fmla="*/ 29634 h 237622"/>
              <a:gd name="connsiteX2" fmla="*/ 143934 w 243517"/>
              <a:gd name="connsiteY2" fmla="*/ 0 h 237622"/>
              <a:gd name="connsiteX3" fmla="*/ 131234 w 243517"/>
              <a:gd name="connsiteY3" fmla="*/ 46567 h 237622"/>
              <a:gd name="connsiteX4" fmla="*/ 127000 w 243517"/>
              <a:gd name="connsiteY4" fmla="*/ 71967 h 237622"/>
              <a:gd name="connsiteX5" fmla="*/ 160867 w 243517"/>
              <a:gd name="connsiteY5" fmla="*/ 67734 h 237622"/>
              <a:gd name="connsiteX6" fmla="*/ 241300 w 243517"/>
              <a:gd name="connsiteY6" fmla="*/ 71967 h 237622"/>
              <a:gd name="connsiteX7" fmla="*/ 211667 w 243517"/>
              <a:gd name="connsiteY7" fmla="*/ 88900 h 237622"/>
              <a:gd name="connsiteX8" fmla="*/ 190500 w 243517"/>
              <a:gd name="connsiteY8" fmla="*/ 93134 h 237622"/>
              <a:gd name="connsiteX9" fmla="*/ 177800 w 243517"/>
              <a:gd name="connsiteY9" fmla="*/ 97367 h 237622"/>
              <a:gd name="connsiteX10" fmla="*/ 165100 w 243517"/>
              <a:gd name="connsiteY10" fmla="*/ 114300 h 237622"/>
              <a:gd name="connsiteX11" fmla="*/ 182034 w 243517"/>
              <a:gd name="connsiteY11" fmla="*/ 131234 h 237622"/>
              <a:gd name="connsiteX12" fmla="*/ 211667 w 243517"/>
              <a:gd name="connsiteY12" fmla="*/ 160867 h 237622"/>
              <a:gd name="connsiteX13" fmla="*/ 165100 w 243517"/>
              <a:gd name="connsiteY13" fmla="*/ 169334 h 237622"/>
              <a:gd name="connsiteX14" fmla="*/ 118534 w 243517"/>
              <a:gd name="connsiteY14" fmla="*/ 139700 h 237622"/>
              <a:gd name="connsiteX15" fmla="*/ 105834 w 243517"/>
              <a:gd name="connsiteY15" fmla="*/ 135467 h 237622"/>
              <a:gd name="connsiteX16" fmla="*/ 114300 w 243517"/>
              <a:gd name="connsiteY16" fmla="*/ 177800 h 237622"/>
              <a:gd name="connsiteX17" fmla="*/ 122767 w 243517"/>
              <a:gd name="connsiteY17" fmla="*/ 203200 h 237622"/>
              <a:gd name="connsiteX18" fmla="*/ 114300 w 243517"/>
              <a:gd name="connsiteY18" fmla="*/ 220134 h 237622"/>
              <a:gd name="connsiteX19" fmla="*/ 71967 w 243517"/>
              <a:gd name="connsiteY19" fmla="*/ 203200 h 237622"/>
              <a:gd name="connsiteX20" fmla="*/ 59267 w 243517"/>
              <a:gd name="connsiteY20" fmla="*/ 186267 h 237622"/>
              <a:gd name="connsiteX21" fmla="*/ 50800 w 243517"/>
              <a:gd name="connsiteY21" fmla="*/ 173567 h 237622"/>
              <a:gd name="connsiteX22" fmla="*/ 67734 w 243517"/>
              <a:gd name="connsiteY22" fmla="*/ 211667 h 237622"/>
              <a:gd name="connsiteX23" fmla="*/ 71967 w 243517"/>
              <a:gd name="connsiteY23" fmla="*/ 232834 h 237622"/>
              <a:gd name="connsiteX24" fmla="*/ 50800 w 243517"/>
              <a:gd name="connsiteY24" fmla="*/ 237067 h 237622"/>
              <a:gd name="connsiteX25" fmla="*/ 12700 w 243517"/>
              <a:gd name="connsiteY25" fmla="*/ 220134 h 237622"/>
              <a:gd name="connsiteX26" fmla="*/ 0 w 243517"/>
              <a:gd name="connsiteY26" fmla="*/ 207434 h 237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3517" h="237622">
                <a:moveTo>
                  <a:pt x="67734" y="33867"/>
                </a:moveTo>
                <a:cubicBezTo>
                  <a:pt x="76201" y="32456"/>
                  <a:pt x="85051" y="32521"/>
                  <a:pt x="93134" y="29634"/>
                </a:cubicBezTo>
                <a:cubicBezTo>
                  <a:pt x="118698" y="20504"/>
                  <a:pt x="125072" y="14146"/>
                  <a:pt x="143934" y="0"/>
                </a:cubicBezTo>
                <a:cubicBezTo>
                  <a:pt x="141782" y="7533"/>
                  <a:pt x="133477" y="35352"/>
                  <a:pt x="131234" y="46567"/>
                </a:cubicBezTo>
                <a:cubicBezTo>
                  <a:pt x="129551" y="54984"/>
                  <a:pt x="120015" y="66978"/>
                  <a:pt x="127000" y="71967"/>
                </a:cubicBezTo>
                <a:cubicBezTo>
                  <a:pt x="136258" y="78580"/>
                  <a:pt x="149578" y="69145"/>
                  <a:pt x="160867" y="67734"/>
                </a:cubicBezTo>
                <a:cubicBezTo>
                  <a:pt x="187678" y="69145"/>
                  <a:pt x="216517" y="61641"/>
                  <a:pt x="241300" y="71967"/>
                </a:cubicBezTo>
                <a:cubicBezTo>
                  <a:pt x="251802" y="76342"/>
                  <a:pt x="222168" y="84524"/>
                  <a:pt x="211667" y="88900"/>
                </a:cubicBezTo>
                <a:cubicBezTo>
                  <a:pt x="205025" y="91668"/>
                  <a:pt x="197481" y="91389"/>
                  <a:pt x="190500" y="93134"/>
                </a:cubicBezTo>
                <a:cubicBezTo>
                  <a:pt x="186171" y="94216"/>
                  <a:pt x="182033" y="95956"/>
                  <a:pt x="177800" y="97367"/>
                </a:cubicBezTo>
                <a:cubicBezTo>
                  <a:pt x="173567" y="103011"/>
                  <a:pt x="164225" y="107299"/>
                  <a:pt x="165100" y="114300"/>
                </a:cubicBezTo>
                <a:cubicBezTo>
                  <a:pt x="166090" y="122221"/>
                  <a:pt x="176026" y="125977"/>
                  <a:pt x="182034" y="131234"/>
                </a:cubicBezTo>
                <a:cubicBezTo>
                  <a:pt x="210769" y="156378"/>
                  <a:pt x="188576" y="130079"/>
                  <a:pt x="211667" y="160867"/>
                </a:cubicBezTo>
                <a:cubicBezTo>
                  <a:pt x="196145" y="163689"/>
                  <a:pt x="180780" y="171076"/>
                  <a:pt x="165100" y="169334"/>
                </a:cubicBezTo>
                <a:cubicBezTo>
                  <a:pt x="148815" y="167525"/>
                  <a:pt x="132491" y="147675"/>
                  <a:pt x="118534" y="139700"/>
                </a:cubicBezTo>
                <a:cubicBezTo>
                  <a:pt x="114660" y="137486"/>
                  <a:pt x="110067" y="136878"/>
                  <a:pt x="105834" y="135467"/>
                </a:cubicBezTo>
                <a:cubicBezTo>
                  <a:pt x="108694" y="152628"/>
                  <a:pt x="109564" y="162015"/>
                  <a:pt x="114300" y="177800"/>
                </a:cubicBezTo>
                <a:cubicBezTo>
                  <a:pt x="116865" y="186348"/>
                  <a:pt x="122767" y="203200"/>
                  <a:pt x="122767" y="203200"/>
                </a:cubicBezTo>
                <a:cubicBezTo>
                  <a:pt x="119945" y="208845"/>
                  <a:pt x="120101" y="217648"/>
                  <a:pt x="114300" y="220134"/>
                </a:cubicBezTo>
                <a:cubicBezTo>
                  <a:pt x="102932" y="225006"/>
                  <a:pt x="78872" y="207343"/>
                  <a:pt x="71967" y="203200"/>
                </a:cubicBezTo>
                <a:cubicBezTo>
                  <a:pt x="67734" y="197556"/>
                  <a:pt x="63368" y="192008"/>
                  <a:pt x="59267" y="186267"/>
                </a:cubicBezTo>
                <a:cubicBezTo>
                  <a:pt x="56310" y="182127"/>
                  <a:pt x="50800" y="168479"/>
                  <a:pt x="50800" y="173567"/>
                </a:cubicBezTo>
                <a:cubicBezTo>
                  <a:pt x="50800" y="178973"/>
                  <a:pt x="64846" y="205891"/>
                  <a:pt x="67734" y="211667"/>
                </a:cubicBezTo>
                <a:cubicBezTo>
                  <a:pt x="69145" y="218723"/>
                  <a:pt x="75958" y="226847"/>
                  <a:pt x="71967" y="232834"/>
                </a:cubicBezTo>
                <a:cubicBezTo>
                  <a:pt x="67976" y="238821"/>
                  <a:pt x="57960" y="237783"/>
                  <a:pt x="50800" y="237067"/>
                </a:cubicBezTo>
                <a:cubicBezTo>
                  <a:pt x="44048" y="236392"/>
                  <a:pt x="19594" y="223581"/>
                  <a:pt x="12700" y="220134"/>
                </a:cubicBezTo>
                <a:cubicBezTo>
                  <a:pt x="3451" y="206260"/>
                  <a:pt x="9322" y="207434"/>
                  <a:pt x="0" y="207434"/>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2" name="Freeform: Shape 21">
            <a:extLst>
              <a:ext uri="{FF2B5EF4-FFF2-40B4-BE49-F238E27FC236}">
                <a16:creationId xmlns:a16="http://schemas.microsoft.com/office/drawing/2014/main" id="{CBD1F391-A7F0-46C2-9685-C99908D2B8B1}"/>
              </a:ext>
            </a:extLst>
          </p:cNvPr>
          <p:cNvSpPr/>
          <p:nvPr/>
        </p:nvSpPr>
        <p:spPr>
          <a:xfrm>
            <a:off x="10338449" y="3913012"/>
            <a:ext cx="445513" cy="241314"/>
          </a:xfrm>
          <a:custGeom>
            <a:avLst/>
            <a:gdLst>
              <a:gd name="connsiteX0" fmla="*/ 26413 w 445513"/>
              <a:gd name="connsiteY0" fmla="*/ 241314 h 241314"/>
              <a:gd name="connsiteX1" fmla="*/ 1013 w 445513"/>
              <a:gd name="connsiteY1" fmla="*/ 209564 h 241314"/>
              <a:gd name="connsiteX2" fmla="*/ 121663 w 445513"/>
              <a:gd name="connsiteY2" fmla="*/ 165114 h 241314"/>
              <a:gd name="connsiteX3" fmla="*/ 140713 w 445513"/>
              <a:gd name="connsiteY3" fmla="*/ 127014 h 241314"/>
              <a:gd name="connsiteX4" fmla="*/ 191513 w 445513"/>
              <a:gd name="connsiteY4" fmla="*/ 107964 h 241314"/>
              <a:gd name="connsiteX5" fmla="*/ 210563 w 445513"/>
              <a:gd name="connsiteY5" fmla="*/ 95264 h 241314"/>
              <a:gd name="connsiteX6" fmla="*/ 267713 w 445513"/>
              <a:gd name="connsiteY6" fmla="*/ 101614 h 241314"/>
              <a:gd name="connsiteX7" fmla="*/ 299463 w 445513"/>
              <a:gd name="connsiteY7" fmla="*/ 101614 h 241314"/>
              <a:gd name="connsiteX8" fmla="*/ 293113 w 445513"/>
              <a:gd name="connsiteY8" fmla="*/ 69864 h 241314"/>
              <a:gd name="connsiteX9" fmla="*/ 394713 w 445513"/>
              <a:gd name="connsiteY9" fmla="*/ 25414 h 241314"/>
              <a:gd name="connsiteX10" fmla="*/ 426463 w 445513"/>
              <a:gd name="connsiteY10" fmla="*/ 25414 h 241314"/>
              <a:gd name="connsiteX11" fmla="*/ 445513 w 445513"/>
              <a:gd name="connsiteY11" fmla="*/ 25414 h 241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45513" h="241314">
                <a:moveTo>
                  <a:pt x="26413" y="241314"/>
                </a:moveTo>
                <a:cubicBezTo>
                  <a:pt x="17946" y="230731"/>
                  <a:pt x="3437" y="222899"/>
                  <a:pt x="1013" y="209564"/>
                </a:cubicBezTo>
                <a:cubicBezTo>
                  <a:pt x="-11738" y="139436"/>
                  <a:pt x="99569" y="166414"/>
                  <a:pt x="121663" y="165114"/>
                </a:cubicBezTo>
                <a:cubicBezTo>
                  <a:pt x="128013" y="152414"/>
                  <a:pt x="129724" y="136005"/>
                  <a:pt x="140713" y="127014"/>
                </a:cubicBezTo>
                <a:cubicBezTo>
                  <a:pt x="154710" y="115562"/>
                  <a:pt x="175049" y="115448"/>
                  <a:pt x="191513" y="107964"/>
                </a:cubicBezTo>
                <a:cubicBezTo>
                  <a:pt x="198461" y="104806"/>
                  <a:pt x="204213" y="99497"/>
                  <a:pt x="210563" y="95264"/>
                </a:cubicBezTo>
                <a:cubicBezTo>
                  <a:pt x="229613" y="97381"/>
                  <a:pt x="249823" y="94733"/>
                  <a:pt x="267713" y="101614"/>
                </a:cubicBezTo>
                <a:cubicBezTo>
                  <a:pt x="303715" y="115461"/>
                  <a:pt x="286979" y="151549"/>
                  <a:pt x="299463" y="101614"/>
                </a:cubicBezTo>
                <a:cubicBezTo>
                  <a:pt x="297346" y="91031"/>
                  <a:pt x="293113" y="80657"/>
                  <a:pt x="293113" y="69864"/>
                </a:cubicBezTo>
                <a:cubicBezTo>
                  <a:pt x="293113" y="1149"/>
                  <a:pt x="315239" y="30712"/>
                  <a:pt x="394713" y="25414"/>
                </a:cubicBezTo>
                <a:cubicBezTo>
                  <a:pt x="406124" y="-20231"/>
                  <a:pt x="391932" y="5682"/>
                  <a:pt x="426463" y="25414"/>
                </a:cubicBezTo>
                <a:cubicBezTo>
                  <a:pt x="431976" y="28564"/>
                  <a:pt x="439163" y="25414"/>
                  <a:pt x="445513" y="25414"/>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cxnSp>
        <p:nvCxnSpPr>
          <p:cNvPr id="75" name="Straight Arrow Connector 74">
            <a:extLst>
              <a:ext uri="{FF2B5EF4-FFF2-40B4-BE49-F238E27FC236}">
                <a16:creationId xmlns:a16="http://schemas.microsoft.com/office/drawing/2014/main" id="{8B5D2E19-A1D0-418A-9C14-0868CC0835D8}"/>
              </a:ext>
            </a:extLst>
          </p:cNvPr>
          <p:cNvCxnSpPr>
            <a:cxnSpLocks/>
          </p:cNvCxnSpPr>
          <p:nvPr/>
        </p:nvCxnSpPr>
        <p:spPr>
          <a:xfrm flipH="1">
            <a:off x="9891126" y="3282518"/>
            <a:ext cx="415936" cy="325857"/>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6" name="Straight Arrow Connector 75">
            <a:extLst>
              <a:ext uri="{FF2B5EF4-FFF2-40B4-BE49-F238E27FC236}">
                <a16:creationId xmlns:a16="http://schemas.microsoft.com/office/drawing/2014/main" id="{9916E06C-C885-42D5-BE9B-7C7FCA0D7E14}"/>
              </a:ext>
            </a:extLst>
          </p:cNvPr>
          <p:cNvCxnSpPr>
            <a:cxnSpLocks/>
          </p:cNvCxnSpPr>
          <p:nvPr/>
        </p:nvCxnSpPr>
        <p:spPr>
          <a:xfrm>
            <a:off x="10423810" y="3282518"/>
            <a:ext cx="35652" cy="734406"/>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2" name="Straight Arrow Connector 81">
            <a:extLst>
              <a:ext uri="{FF2B5EF4-FFF2-40B4-BE49-F238E27FC236}">
                <a16:creationId xmlns:a16="http://schemas.microsoft.com/office/drawing/2014/main" id="{65F1F687-A9E8-4B4E-ADB1-650CCDF7A6CD}"/>
              </a:ext>
            </a:extLst>
          </p:cNvPr>
          <p:cNvCxnSpPr>
            <a:cxnSpLocks/>
          </p:cNvCxnSpPr>
          <p:nvPr/>
        </p:nvCxnSpPr>
        <p:spPr>
          <a:xfrm flipH="1">
            <a:off x="9262626" y="2929496"/>
            <a:ext cx="234536" cy="17685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3" name="TextBox 82">
            <a:extLst>
              <a:ext uri="{FF2B5EF4-FFF2-40B4-BE49-F238E27FC236}">
                <a16:creationId xmlns:a16="http://schemas.microsoft.com/office/drawing/2014/main" id="{4EF44760-7786-48A4-898F-B761D5208FBB}"/>
              </a:ext>
            </a:extLst>
          </p:cNvPr>
          <p:cNvSpPr txBox="1"/>
          <p:nvPr/>
        </p:nvSpPr>
        <p:spPr bwMode="auto">
          <a:xfrm>
            <a:off x="3190924" y="5311072"/>
            <a:ext cx="2171235" cy="493084"/>
          </a:xfrm>
          <a:prstGeom prst="rect">
            <a:avLst/>
          </a:prstGeom>
          <a:noFill/>
          <a:ln w="9525" algn="ctr">
            <a:noFill/>
            <a:miter lim="800000"/>
            <a:headEnd/>
            <a:tailEnd/>
          </a:ln>
        </p:spPr>
        <p:txBody>
          <a:bodyPr vert="horz" wrap="none" lIns="0" tIns="0" rIns="0" bIns="0" numCol="1" rtlCol="0" anchor="t" anchorCtr="0" compatLnSpc="1">
            <a:prstTxWarp prst="textNoShape">
              <a:avLst/>
            </a:prstTxWarp>
            <a:spAutoFit/>
          </a:bodyPr>
          <a:lstStyle/>
          <a:p>
            <a:pPr marL="201613" indent="-201613" defTabSz="357708">
              <a:lnSpc>
                <a:spcPct val="140000"/>
              </a:lnSpc>
              <a:buClr>
                <a:schemeClr val="accent2"/>
              </a:buClr>
              <a:buSzPct val="85000"/>
              <a:buFont typeface="Wingdings" panose="05000000000000000000" pitchFamily="2" charset="2"/>
              <a:buChar char=""/>
            </a:pPr>
            <a:r>
              <a:rPr lang="en-GB" sz="1200" b="1" dirty="0">
                <a:highlight>
                  <a:srgbClr val="00FFFF"/>
                </a:highlight>
              </a:rPr>
              <a:t>RO + Valve on SCW outlet lines</a:t>
            </a:r>
          </a:p>
          <a:p>
            <a:pPr defTabSz="357708">
              <a:lnSpc>
                <a:spcPct val="140000"/>
              </a:lnSpc>
              <a:buClr>
                <a:schemeClr val="accent2"/>
              </a:buClr>
              <a:buSzPct val="85000"/>
            </a:pPr>
            <a:endParaRPr lang="en-GB" sz="1200" b="1" dirty="0"/>
          </a:p>
        </p:txBody>
      </p:sp>
      <p:sp>
        <p:nvSpPr>
          <p:cNvPr id="105" name="Rectangle 104">
            <a:extLst>
              <a:ext uri="{FF2B5EF4-FFF2-40B4-BE49-F238E27FC236}">
                <a16:creationId xmlns:a16="http://schemas.microsoft.com/office/drawing/2014/main" id="{5A06E643-3C9F-4DF5-9BF7-FE2DB9378854}"/>
              </a:ext>
            </a:extLst>
          </p:cNvPr>
          <p:cNvSpPr/>
          <p:nvPr/>
        </p:nvSpPr>
        <p:spPr>
          <a:xfrm>
            <a:off x="7466223" y="5319443"/>
            <a:ext cx="1247457" cy="769441"/>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100" b="1" i="0" u="none" strike="noStrike" kern="1200" cap="none" spc="0" normalizeH="0" baseline="0" noProof="0" dirty="0">
                <a:ln>
                  <a:noFill/>
                </a:ln>
                <a:solidFill>
                  <a:srgbClr val="008443"/>
                </a:solidFill>
                <a:effectLst/>
                <a:uLnTx/>
                <a:uFillTx/>
                <a:latin typeface="ShellLight" panose="00000400000000000000" pitchFamily="50" charset="0"/>
                <a:ea typeface="+mn-ea"/>
                <a:cs typeface="+mn-cs"/>
              </a:rPr>
              <a:t>E7405 </a:t>
            </a:r>
            <a:r>
              <a:rPr kumimoji="0" lang="en-GB" altLang="en-US" sz="1100" b="1" i="0" u="none" strike="noStrike" kern="1200" cap="none" spc="0" normalizeH="0" baseline="0" noProof="0" dirty="0">
                <a:ln>
                  <a:noFill/>
                </a:ln>
                <a:solidFill>
                  <a:srgbClr val="008443"/>
                </a:solidFill>
                <a:effectLst/>
                <a:highlight>
                  <a:srgbClr val="FFFF00"/>
                </a:highlight>
                <a:uLnTx/>
                <a:uFillTx/>
                <a:latin typeface="ShellLight" panose="00000400000000000000" pitchFamily="50" charset="0"/>
                <a:ea typeface="+mn-ea"/>
                <a:cs typeface="+mn-cs"/>
              </a:rPr>
              <a:t>(S) </a:t>
            </a:r>
            <a:r>
              <a:rPr kumimoji="0" lang="en-GB" altLang="en-US" sz="1100" b="1" i="0" u="none" strike="noStrike" kern="1200" cap="none" spc="0" normalizeH="0" baseline="0" noProof="0" dirty="0">
                <a:ln>
                  <a:noFill/>
                </a:ln>
                <a:solidFill>
                  <a:srgbClr val="008443"/>
                </a:solidFill>
                <a:effectLst/>
                <a:uLnTx/>
                <a:uFillTx/>
                <a:latin typeface="ShellLight" panose="00000400000000000000" pitchFamily="50" charset="0"/>
                <a:ea typeface="+mn-ea"/>
                <a:cs typeface="+mn-cs"/>
              </a:rPr>
              <a:t>-17m</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altLang="en-US" sz="1100" b="1" i="0" u="none" strike="noStrike" kern="1200" cap="none" spc="0" normalizeH="0" baseline="0" noProof="0" dirty="0">
                <a:ln>
                  <a:noFill/>
                </a:ln>
                <a:solidFill>
                  <a:srgbClr val="008443"/>
                </a:solidFill>
                <a:effectLst/>
                <a:uLnTx/>
                <a:uFillTx/>
                <a:latin typeface="ShellLight" panose="00000400000000000000" pitchFamily="50" charset="0"/>
                <a:ea typeface="+mn-ea"/>
                <a:cs typeface="+mn-cs"/>
              </a:rPr>
              <a:t>E7407ABC -18m</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8443"/>
                </a:solidFill>
                <a:effectLst/>
                <a:uLnTx/>
                <a:uFillTx/>
                <a:latin typeface="ShellLight" panose="00000400000000000000" pitchFamily="50" charset="0"/>
                <a:ea typeface="+mn-ea"/>
                <a:cs typeface="+mn-cs"/>
              </a:rPr>
              <a:t>E7408 -18m</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8443"/>
                </a:solidFill>
                <a:effectLst/>
                <a:uLnTx/>
                <a:uFillTx/>
                <a:latin typeface="ShellLight" panose="00000400000000000000" pitchFamily="50" charset="0"/>
                <a:ea typeface="+mn-ea"/>
                <a:cs typeface="+mn-cs"/>
              </a:rPr>
              <a:t>E7406-15m</a:t>
            </a:r>
          </a:p>
        </p:txBody>
      </p:sp>
      <p:cxnSp>
        <p:nvCxnSpPr>
          <p:cNvPr id="106" name="Straight Arrow Connector 105">
            <a:extLst>
              <a:ext uri="{FF2B5EF4-FFF2-40B4-BE49-F238E27FC236}">
                <a16:creationId xmlns:a16="http://schemas.microsoft.com/office/drawing/2014/main" id="{01AC7616-8779-44BC-AE98-249F2E098BDB}"/>
              </a:ext>
            </a:extLst>
          </p:cNvPr>
          <p:cNvCxnSpPr>
            <a:cxnSpLocks/>
          </p:cNvCxnSpPr>
          <p:nvPr/>
        </p:nvCxnSpPr>
        <p:spPr>
          <a:xfrm flipH="1" flipV="1">
            <a:off x="5704489" y="5517385"/>
            <a:ext cx="1334059" cy="39233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7" name="TextBox 106">
            <a:extLst>
              <a:ext uri="{FF2B5EF4-FFF2-40B4-BE49-F238E27FC236}">
                <a16:creationId xmlns:a16="http://schemas.microsoft.com/office/drawing/2014/main" id="{9AFE020A-339B-48C6-A67D-F1776B2245A6}"/>
              </a:ext>
            </a:extLst>
          </p:cNvPr>
          <p:cNvSpPr txBox="1"/>
          <p:nvPr/>
        </p:nvSpPr>
        <p:spPr bwMode="auto">
          <a:xfrm>
            <a:off x="599028" y="4619084"/>
            <a:ext cx="2178802" cy="488660"/>
          </a:xfrm>
          <a:prstGeom prst="rect">
            <a:avLst/>
          </a:prstGeom>
          <a:noFill/>
          <a:ln w="9525" algn="ctr">
            <a:noFill/>
            <a:miter lim="800000"/>
            <a:headEnd/>
            <a:tailEnd/>
          </a:ln>
        </p:spPr>
        <p:txBody>
          <a:bodyPr vert="horz" wrap="none" lIns="0" tIns="0" rIns="0" bIns="0" numCol="1" rtlCol="0" anchor="t" anchorCtr="0" compatLnSpc="1">
            <a:prstTxWarp prst="textNoShape">
              <a:avLst/>
            </a:prstTxWarp>
            <a:spAutoFit/>
          </a:bodyPr>
          <a:lstStyle/>
          <a:p>
            <a:pPr marL="201613" indent="-201613" defTabSz="357708">
              <a:lnSpc>
                <a:spcPct val="140000"/>
              </a:lnSpc>
              <a:buClr>
                <a:schemeClr val="accent2"/>
              </a:buClr>
              <a:buSzPct val="85000"/>
              <a:buFont typeface="Wingdings" panose="05000000000000000000" pitchFamily="2" charset="2"/>
              <a:buChar char=""/>
            </a:pPr>
            <a:r>
              <a:rPr lang="en-GB" sz="1200" b="1" dirty="0">
                <a:highlight>
                  <a:srgbClr val="00FF00"/>
                </a:highlight>
              </a:rPr>
              <a:t>Header Dead end flushing </a:t>
            </a:r>
          </a:p>
          <a:p>
            <a:pPr defTabSz="357708">
              <a:lnSpc>
                <a:spcPct val="140000"/>
              </a:lnSpc>
              <a:buClr>
                <a:schemeClr val="accent2"/>
              </a:buClr>
              <a:buSzPct val="85000"/>
            </a:pPr>
            <a:endParaRPr lang="en-GB" sz="1200" b="1" dirty="0"/>
          </a:p>
        </p:txBody>
      </p:sp>
      <p:cxnSp>
        <p:nvCxnSpPr>
          <p:cNvPr id="108" name="Straight Arrow Connector 107">
            <a:extLst>
              <a:ext uri="{FF2B5EF4-FFF2-40B4-BE49-F238E27FC236}">
                <a16:creationId xmlns:a16="http://schemas.microsoft.com/office/drawing/2014/main" id="{0796E41B-1DA2-47F2-9B78-DB381AF1463E}"/>
              </a:ext>
            </a:extLst>
          </p:cNvPr>
          <p:cNvCxnSpPr>
            <a:cxnSpLocks/>
          </p:cNvCxnSpPr>
          <p:nvPr/>
        </p:nvCxnSpPr>
        <p:spPr>
          <a:xfrm flipH="1">
            <a:off x="2416430" y="3310344"/>
            <a:ext cx="1008682" cy="1286341"/>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6B33E061-74E9-4D25-915F-8E14DA34F1B5}"/>
              </a:ext>
            </a:extLst>
          </p:cNvPr>
          <p:cNvSpPr txBox="1"/>
          <p:nvPr/>
        </p:nvSpPr>
        <p:spPr bwMode="auto">
          <a:xfrm>
            <a:off x="0" y="6098768"/>
            <a:ext cx="8943773" cy="747192"/>
          </a:xfrm>
          <a:prstGeom prst="rect">
            <a:avLst/>
          </a:prstGeom>
          <a:solidFill>
            <a:srgbClr val="D0ECF1"/>
          </a:solidFill>
          <a:ln w="9525" algn="ctr">
            <a:noFill/>
            <a:miter lim="800000"/>
            <a:headEnd/>
            <a:tailEnd/>
          </a:ln>
        </p:spPr>
        <p:txBody>
          <a:bodyPr vert="horz" wrap="square" lIns="0" tIns="0" rIns="0" bIns="0" numCol="1" rtlCol="0" anchor="t" anchorCtr="0" compatLnSpc="1">
            <a:prstTxWarp prst="textNoShape">
              <a:avLst/>
            </a:prstTxWarp>
            <a:spAutoFit/>
          </a:bodyPr>
          <a:lstStyle/>
          <a:p>
            <a:pPr defTabSz="357708">
              <a:lnSpc>
                <a:spcPct val="140000"/>
              </a:lnSpc>
              <a:buClr>
                <a:schemeClr val="accent2"/>
              </a:buClr>
              <a:buSzPct val="85000"/>
            </a:pPr>
            <a:r>
              <a:rPr lang="en-GB" sz="1200" dirty="0">
                <a:latin typeface="Arial" panose="020B0604020202020204" pitchFamily="34" charset="0"/>
                <a:cs typeface="Arial" panose="020B0604020202020204" pitchFamily="34" charset="0"/>
              </a:rPr>
              <a:t>Hydraulic model assessment and Revised scope is based on removal of existing RO at supply of E7519 AB and CD </a:t>
            </a:r>
          </a:p>
          <a:p>
            <a:pPr defTabSz="357708">
              <a:lnSpc>
                <a:spcPct val="140000"/>
              </a:lnSpc>
              <a:buClr>
                <a:schemeClr val="accent2"/>
              </a:buClr>
              <a:buSzPct val="85000"/>
            </a:pPr>
            <a:r>
              <a:rPr lang="en-GB" sz="1200" dirty="0">
                <a:latin typeface="Arial" panose="020B0604020202020204" pitchFamily="34" charset="0"/>
                <a:cs typeface="Arial" panose="020B0604020202020204" pitchFamily="34" charset="0"/>
              </a:rPr>
              <a:t>Also as confirmed with Ops there is no RO on SCW supply for E7524AB on boosted network </a:t>
            </a:r>
          </a:p>
          <a:p>
            <a:pPr defTabSz="357708">
              <a:lnSpc>
                <a:spcPct val="140000"/>
              </a:lnSpc>
              <a:buClr>
                <a:schemeClr val="accent2"/>
              </a:buClr>
              <a:buSzPct val="85000"/>
            </a:pPr>
            <a:endParaRPr lang="en-GB" sz="1200" b="1" dirty="0"/>
          </a:p>
        </p:txBody>
      </p:sp>
      <p:sp>
        <p:nvSpPr>
          <p:cNvPr id="59" name="TextBox 58">
            <a:extLst>
              <a:ext uri="{FF2B5EF4-FFF2-40B4-BE49-F238E27FC236}">
                <a16:creationId xmlns:a16="http://schemas.microsoft.com/office/drawing/2014/main" id="{72AF1357-D0D1-42A8-A012-7A80CFB70706}"/>
              </a:ext>
            </a:extLst>
          </p:cNvPr>
          <p:cNvSpPr txBox="1"/>
          <p:nvPr/>
        </p:nvSpPr>
        <p:spPr bwMode="auto">
          <a:xfrm>
            <a:off x="2494865" y="5635412"/>
            <a:ext cx="2282997" cy="488660"/>
          </a:xfrm>
          <a:prstGeom prst="rect">
            <a:avLst/>
          </a:prstGeom>
          <a:noFill/>
          <a:ln w="9525" algn="ctr">
            <a:noFill/>
            <a:miter lim="800000"/>
            <a:headEnd/>
            <a:tailEnd/>
          </a:ln>
        </p:spPr>
        <p:txBody>
          <a:bodyPr vert="horz" wrap="none" lIns="0" tIns="0" rIns="0" bIns="0" numCol="1" rtlCol="0" anchor="t" anchorCtr="0" compatLnSpc="1">
            <a:prstTxWarp prst="textNoShape">
              <a:avLst/>
            </a:prstTxWarp>
            <a:spAutoFit/>
          </a:bodyPr>
          <a:lstStyle/>
          <a:p>
            <a:pPr marL="201613" indent="-201613" defTabSz="357708">
              <a:lnSpc>
                <a:spcPct val="140000"/>
              </a:lnSpc>
              <a:buClr>
                <a:schemeClr val="accent2"/>
              </a:buClr>
              <a:buSzPct val="85000"/>
              <a:buFont typeface="Wingdings" panose="05000000000000000000" pitchFamily="2" charset="2"/>
              <a:buChar char=""/>
            </a:pPr>
            <a:r>
              <a:rPr lang="en-GB" sz="1200" b="1" dirty="0">
                <a:highlight>
                  <a:srgbClr val="00FFFF"/>
                </a:highlight>
              </a:rPr>
              <a:t>Network Monitoring (PT, TT</a:t>
            </a:r>
            <a:r>
              <a:rPr lang="en-GB" sz="1200" b="1" dirty="0"/>
              <a:t>)</a:t>
            </a:r>
          </a:p>
          <a:p>
            <a:pPr defTabSz="357708">
              <a:lnSpc>
                <a:spcPct val="140000"/>
              </a:lnSpc>
              <a:buClr>
                <a:schemeClr val="accent2"/>
              </a:buClr>
              <a:buSzPct val="85000"/>
            </a:pPr>
            <a:endParaRPr lang="en-GB" sz="1200" b="1" dirty="0"/>
          </a:p>
        </p:txBody>
      </p:sp>
      <p:sp>
        <p:nvSpPr>
          <p:cNvPr id="4" name="Rectangle 3">
            <a:extLst>
              <a:ext uri="{FF2B5EF4-FFF2-40B4-BE49-F238E27FC236}">
                <a16:creationId xmlns:a16="http://schemas.microsoft.com/office/drawing/2014/main" id="{CFCE9BF6-076E-4B25-ADC0-6DF63E12AFAA}"/>
              </a:ext>
            </a:extLst>
          </p:cNvPr>
          <p:cNvSpPr/>
          <p:nvPr/>
        </p:nvSpPr>
        <p:spPr>
          <a:xfrm>
            <a:off x="479399" y="786673"/>
            <a:ext cx="358801" cy="261077"/>
          </a:xfrm>
          <a:prstGeom prst="rect">
            <a:avLst/>
          </a:prstGeom>
          <a:solidFill>
            <a:srgbClr val="3EFC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sz="1600" dirty="0" err="1"/>
          </a:p>
        </p:txBody>
      </p:sp>
      <p:sp>
        <p:nvSpPr>
          <p:cNvPr id="62" name="TextBox 61">
            <a:extLst>
              <a:ext uri="{FF2B5EF4-FFF2-40B4-BE49-F238E27FC236}">
                <a16:creationId xmlns:a16="http://schemas.microsoft.com/office/drawing/2014/main" id="{AC2BBE51-FF01-4219-88AA-7945B939D424}"/>
              </a:ext>
            </a:extLst>
          </p:cNvPr>
          <p:cNvSpPr txBox="1"/>
          <p:nvPr/>
        </p:nvSpPr>
        <p:spPr bwMode="auto">
          <a:xfrm>
            <a:off x="994934" y="769414"/>
            <a:ext cx="3558015" cy="488660"/>
          </a:xfrm>
          <a:prstGeom prst="rect">
            <a:avLst/>
          </a:prstGeom>
          <a:noFill/>
          <a:ln w="9525" algn="ctr">
            <a:noFill/>
            <a:miter lim="800000"/>
            <a:headEnd/>
            <a:tailEnd/>
          </a:ln>
        </p:spPr>
        <p:txBody>
          <a:bodyPr vert="horz" wrap="square" lIns="0" tIns="0" rIns="0" bIns="0" numCol="1" rtlCol="0" anchor="t" anchorCtr="0" compatLnSpc="1">
            <a:prstTxWarp prst="textNoShape">
              <a:avLst/>
            </a:prstTxWarp>
            <a:spAutoFit/>
          </a:bodyPr>
          <a:lstStyle/>
          <a:p>
            <a:pPr defTabSz="357708">
              <a:lnSpc>
                <a:spcPct val="140000"/>
              </a:lnSpc>
              <a:buClr>
                <a:schemeClr val="accent2"/>
              </a:buClr>
              <a:buSzPct val="85000"/>
            </a:pPr>
            <a:r>
              <a:rPr lang="en-GB" sz="1200" dirty="0">
                <a:latin typeface="Arial" panose="020B0604020202020204" pitchFamily="34" charset="0"/>
                <a:cs typeface="Arial" panose="020B0604020202020204" pitchFamily="34" charset="0"/>
              </a:rPr>
              <a:t>Phase 1 scope – CD4 TA 2023 scope</a:t>
            </a:r>
          </a:p>
          <a:p>
            <a:pPr defTabSz="357708">
              <a:lnSpc>
                <a:spcPct val="140000"/>
              </a:lnSpc>
              <a:buClr>
                <a:schemeClr val="accent2"/>
              </a:buClr>
              <a:buSzPct val="85000"/>
            </a:pPr>
            <a:endParaRPr lang="en-GB" sz="1200" b="1" dirty="0"/>
          </a:p>
        </p:txBody>
      </p:sp>
      <p:sp>
        <p:nvSpPr>
          <p:cNvPr id="63" name="Rectangle 62">
            <a:extLst>
              <a:ext uri="{FF2B5EF4-FFF2-40B4-BE49-F238E27FC236}">
                <a16:creationId xmlns:a16="http://schemas.microsoft.com/office/drawing/2014/main" id="{832B5B16-B83A-4F34-A863-1A0351F205C5}"/>
              </a:ext>
            </a:extLst>
          </p:cNvPr>
          <p:cNvSpPr/>
          <p:nvPr/>
        </p:nvSpPr>
        <p:spPr>
          <a:xfrm>
            <a:off x="484400" y="1174206"/>
            <a:ext cx="358801" cy="261077"/>
          </a:xfrm>
          <a:prstGeom prst="rect">
            <a:avLst/>
          </a:prstGeom>
          <a:solidFill>
            <a:srgbClr val="20D0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sz="1600" dirty="0" err="1"/>
          </a:p>
        </p:txBody>
      </p:sp>
      <p:sp>
        <p:nvSpPr>
          <p:cNvPr id="77" name="TextBox 76">
            <a:extLst>
              <a:ext uri="{FF2B5EF4-FFF2-40B4-BE49-F238E27FC236}">
                <a16:creationId xmlns:a16="http://schemas.microsoft.com/office/drawing/2014/main" id="{A2E80EA6-7B14-4617-9563-9D087871DD12}"/>
              </a:ext>
            </a:extLst>
          </p:cNvPr>
          <p:cNvSpPr txBox="1"/>
          <p:nvPr/>
        </p:nvSpPr>
        <p:spPr bwMode="auto">
          <a:xfrm>
            <a:off x="1007078" y="1210656"/>
            <a:ext cx="2418033" cy="488660"/>
          </a:xfrm>
          <a:prstGeom prst="rect">
            <a:avLst/>
          </a:prstGeom>
          <a:noFill/>
          <a:ln w="9525" algn="ctr">
            <a:noFill/>
            <a:miter lim="800000"/>
            <a:headEnd/>
            <a:tailEnd/>
          </a:ln>
        </p:spPr>
        <p:txBody>
          <a:bodyPr vert="horz" wrap="square" lIns="0" tIns="0" rIns="0" bIns="0" numCol="1" rtlCol="0" anchor="t" anchorCtr="0" compatLnSpc="1">
            <a:prstTxWarp prst="textNoShape">
              <a:avLst/>
            </a:prstTxWarp>
            <a:spAutoFit/>
          </a:bodyPr>
          <a:lstStyle/>
          <a:p>
            <a:pPr defTabSz="357708">
              <a:lnSpc>
                <a:spcPct val="140000"/>
              </a:lnSpc>
              <a:buClr>
                <a:schemeClr val="accent2"/>
              </a:buClr>
              <a:buSzPct val="85000"/>
            </a:pPr>
            <a:r>
              <a:rPr lang="en-GB" sz="1200" dirty="0">
                <a:latin typeface="Arial" panose="020B0604020202020204" pitchFamily="34" charset="0"/>
                <a:cs typeface="Arial" panose="020B0604020202020204" pitchFamily="34" charset="0"/>
              </a:rPr>
              <a:t>Phase 2 scope – Post TA scope</a:t>
            </a:r>
          </a:p>
          <a:p>
            <a:pPr defTabSz="357708">
              <a:lnSpc>
                <a:spcPct val="140000"/>
              </a:lnSpc>
              <a:buClr>
                <a:schemeClr val="accent2"/>
              </a:buClr>
              <a:buSzPct val="85000"/>
            </a:pPr>
            <a:endParaRPr lang="en-GB" sz="1200" b="1" dirty="0"/>
          </a:p>
        </p:txBody>
      </p:sp>
    </p:spTree>
    <p:extLst>
      <p:ext uri="{BB962C8B-B14F-4D97-AF65-F5344CB8AC3E}">
        <p14:creationId xmlns:p14="http://schemas.microsoft.com/office/powerpoint/2010/main" val="220149785"/>
      </p:ext>
    </p:extLst>
  </p:cSld>
  <p:clrMapOvr>
    <a:masterClrMapping/>
  </p:clrMapOvr>
  <p:transition/>
</p:sld>
</file>

<file path=ppt/theme/theme1.xml><?xml version="1.0" encoding="utf-8"?>
<a:theme xmlns:a="http://schemas.openxmlformats.org/drawingml/2006/main" name="Shell layouts with footer">
  <a:themeElements>
    <a:clrScheme name="Shell Colour Palette">
      <a:dk1>
        <a:srgbClr val="404040"/>
      </a:dk1>
      <a:lt1>
        <a:srgbClr val="FFFFFF"/>
      </a:lt1>
      <a:dk2>
        <a:srgbClr val="A6A6A6"/>
      </a:dk2>
      <a:lt2>
        <a:srgbClr val="D9D9D9"/>
      </a:lt2>
      <a:accent1>
        <a:srgbClr val="FBCE07"/>
      </a:accent1>
      <a:accent2>
        <a:srgbClr val="DD1D21"/>
      </a:accent2>
      <a:accent3>
        <a:srgbClr val="003C88"/>
      </a:accent3>
      <a:accent4>
        <a:srgbClr val="641964"/>
      </a:accent4>
      <a:accent5>
        <a:srgbClr val="008443"/>
      </a:accent5>
      <a:accent6>
        <a:srgbClr val="EB8705"/>
      </a:accent6>
      <a:hlink>
        <a:srgbClr val="000000"/>
      </a:hlink>
      <a:folHlink>
        <a:srgbClr val="000000"/>
      </a:folHlink>
    </a:clrScheme>
    <a:fontScheme name="Shell Font Theme">
      <a:majorFont>
        <a:latin typeface="ShellBold"/>
        <a:ea typeface=""/>
        <a:cs typeface=""/>
      </a:majorFont>
      <a:minorFont>
        <a:latin typeface="ShellMedium"/>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sz="16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bwMode="auto">
        <a:noFill/>
        <a:ln w="9525" algn="ctr">
          <a:noFill/>
          <a:miter lim="800000"/>
          <a:headEnd/>
          <a:tailEnd/>
        </a:ln>
      </a:spPr>
      <a:bodyPr vert="horz" wrap="square" lIns="0" tIns="0" rIns="0" bIns="0" numCol="1" rtlCol="0" anchor="t" anchorCtr="0" compatLnSpc="1">
        <a:prstTxWarp prst="textNoShape">
          <a:avLst/>
        </a:prstTxWarp>
        <a:spAutoFit/>
      </a:bodyPr>
      <a:lstStyle>
        <a:defPPr marL="201613" indent="-201613" defTabSz="357708">
          <a:lnSpc>
            <a:spcPct val="140000"/>
          </a:lnSpc>
          <a:buClr>
            <a:schemeClr val="accent2"/>
          </a:buClr>
          <a:buSzPct val="85000"/>
          <a:buFont typeface="Wingdings" panose="05000000000000000000" pitchFamily="2" charset="2"/>
          <a:buChar char=""/>
          <a:defRPr sz="1600" dirty="0" err="1" smtClean="0"/>
        </a:defPPr>
      </a:lstStyle>
    </a:txDef>
  </a:objectDefaults>
  <a:extraClrSchemeLst/>
  <a:custClrLst>
    <a:custClr name="Shell-yellow">
      <a:srgbClr val="FBCE07"/>
    </a:custClr>
    <a:custClr name="Shell-yellow-60%">
      <a:srgbClr val="FDE26A"/>
    </a:custClr>
    <a:custClr name="Shell-yellow-40%">
      <a:srgbClr val="FDEB9C"/>
    </a:custClr>
    <a:custClr name="Shell-yellow-20%">
      <a:srgbClr val="FEF5CD"/>
    </a:custClr>
    <a:custClr name="Shell-yellow-20%">
      <a:srgbClr val="FEF5CD"/>
    </a:custClr>
    <a:custClr name="Shell-red">
      <a:srgbClr val="DD1D21"/>
    </a:custClr>
    <a:custClr name="Shell-red-60%">
      <a:srgbClr val="EB777A"/>
    </a:custClr>
    <a:custClr name="Shell-red-40%">
      <a:srgbClr val="F1A5A6"/>
    </a:custClr>
    <a:custClr name="Shell-red-20%">
      <a:srgbClr val="F8D2D3"/>
    </a:custClr>
    <a:custClr name="Shell-white">
      <a:srgbClr val="FFFFFF"/>
    </a:custClr>
    <a:custClr name="Shell-black">
      <a:srgbClr val="000000"/>
    </a:custClr>
    <a:custClr name="Shell-very dark grey">
      <a:srgbClr val="404040"/>
    </a:custClr>
    <a:custClr name="Shell-dark grey">
      <a:srgbClr val="595959"/>
    </a:custClr>
    <a:custClr name="Shell-mid grey">
      <a:srgbClr val="7F7F7F"/>
    </a:custClr>
    <a:custClr name="Shell-light grey">
      <a:srgbClr val="A6A6A6"/>
    </a:custClr>
    <a:custClr name="Shell-pale grey">
      <a:srgbClr val="D9D9D9"/>
    </a:custClr>
    <a:custClr name="Shell-very pale grey">
      <a:srgbClr val="F7F7F7"/>
    </a:custClr>
    <a:custClr name="Shell-dark blue">
      <a:srgbClr val="003C88"/>
    </a:custClr>
    <a:custClr name="Shell-dark blue-60%">
      <a:srgbClr val="668AB8"/>
    </a:custClr>
    <a:custClr name="Shell-dark blue-40%">
      <a:srgbClr val="99B1CF"/>
    </a:custClr>
    <a:custClr name="Shell-dark blue-20%">
      <a:srgbClr val="CCD8E7"/>
    </a:custClr>
    <a:custClr name="Shell-mid blue">
      <a:srgbClr val="009EB4"/>
    </a:custClr>
    <a:custClr name="Shell-mid blue-60%">
      <a:srgbClr val="66C5D2"/>
    </a:custClr>
    <a:custClr name="Shell-mid blue-40%">
      <a:srgbClr val="99D8E1"/>
    </a:custClr>
    <a:custClr name="Shell-mid blue-20%">
      <a:srgbClr val="CCECF0"/>
    </a:custClr>
    <a:custClr name="Shell-light blue">
      <a:srgbClr val="89CFDC"/>
    </a:custClr>
    <a:custClr name="Shell-light blue-60%">
      <a:srgbClr val="B8E2EA"/>
    </a:custClr>
    <a:custClr name="Shell-light blue-40%">
      <a:srgbClr val="D0ECF1"/>
    </a:custClr>
    <a:custClr name="Shell-light blue-20%">
      <a:srgbClr val="E7F5F8"/>
    </a:custClr>
    <a:custClr name="Shell-light green">
      <a:srgbClr val="BED50F"/>
    </a:custClr>
    <a:custClr name="Shell-light green-60%">
      <a:srgbClr val="D8E66F"/>
    </a:custClr>
    <a:custClr name="Shell-light green-40%">
      <a:srgbClr val="E5EE9F"/>
    </a:custClr>
    <a:custClr name="Shell-light green-20%">
      <a:srgbClr val="F2F7CF"/>
    </a:custClr>
    <a:custClr name="Shell-dark green">
      <a:srgbClr val="008443"/>
    </a:custClr>
    <a:custClr name="Shell-dark green-60%">
      <a:srgbClr val="66B58E"/>
    </a:custClr>
    <a:custClr name="Shell-dark green-40%">
      <a:srgbClr val="99CEB4"/>
    </a:custClr>
    <a:custClr name="Shell-dark green-20%">
      <a:srgbClr val="CCE6D9"/>
    </a:custClr>
    <a:custClr name="Shell-purple">
      <a:srgbClr val="641964"/>
    </a:custClr>
    <a:custClr name="Shell-purple-60%">
      <a:srgbClr val="A275A2"/>
    </a:custClr>
    <a:custClr name="Shell-purple-40%">
      <a:srgbClr val="C1A3C1"/>
    </a:custClr>
    <a:custClr name="Shell-purple-20%">
      <a:srgbClr val="E0D1E0"/>
    </a:custClr>
    <a:custClr name="Shell-lilac">
      <a:srgbClr val="BA95BE"/>
    </a:custClr>
    <a:custClr name="Shell-lilac-60%">
      <a:srgbClr val="D6BFD8"/>
    </a:custClr>
    <a:custClr name="Shell-lilac-40%">
      <a:srgbClr val="E3D5E5"/>
    </a:custClr>
    <a:custClr name="Shell-orange">
      <a:srgbClr val="EB8705"/>
    </a:custClr>
    <a:custClr name="Shell-orange-60%">
      <a:srgbClr val="F3B769"/>
    </a:custClr>
    <a:custClr name="Shell-orange-40%">
      <a:srgbClr val="F7CF9B"/>
    </a:custClr>
    <a:custClr name="Shell-brown">
      <a:srgbClr val="743410"/>
    </a:custClr>
    <a:custClr name="Shell-brown-60%">
      <a:srgbClr val="AC8570"/>
    </a:custClr>
    <a:custClr name="Shell-brown-40%">
      <a:srgbClr val="C7AE9F"/>
    </a:custClr>
    <a:custClr name="Shell-sand">
      <a:srgbClr val="FFEAC2"/>
    </a:custClr>
  </a:custClrLst>
  <a:extLst>
    <a:ext uri="{05A4C25C-085E-4340-85A3-A5531E510DB2}">
      <thm15:themeFamily xmlns:thm15="http://schemas.microsoft.com/office/thememl/2012/main" name="Presentation7" id="{A577C3FC-7DA7-44F0-8843-0B5311EECD75}" vid="{3B91A5E7-A388-4B9B-B932-6F4DF375A323}"/>
    </a:ext>
  </a:extLst>
</a:theme>
</file>

<file path=ppt/theme/theme2.xml><?xml version="1.0" encoding="utf-8"?>
<a:theme xmlns:a="http://schemas.openxmlformats.org/drawingml/2006/main" name="1_Shell layouts with footer">
  <a:themeElements>
    <a:clrScheme name="Shell Colour Palette">
      <a:dk1>
        <a:srgbClr val="404040"/>
      </a:dk1>
      <a:lt1>
        <a:srgbClr val="FFFFFF"/>
      </a:lt1>
      <a:dk2>
        <a:srgbClr val="A6A6A6"/>
      </a:dk2>
      <a:lt2>
        <a:srgbClr val="D9D9D9"/>
      </a:lt2>
      <a:accent1>
        <a:srgbClr val="FBCE07"/>
      </a:accent1>
      <a:accent2>
        <a:srgbClr val="DD1D21"/>
      </a:accent2>
      <a:accent3>
        <a:srgbClr val="003C88"/>
      </a:accent3>
      <a:accent4>
        <a:srgbClr val="641964"/>
      </a:accent4>
      <a:accent5>
        <a:srgbClr val="008443"/>
      </a:accent5>
      <a:accent6>
        <a:srgbClr val="EB8705"/>
      </a:accent6>
      <a:hlink>
        <a:srgbClr val="000000"/>
      </a:hlink>
      <a:folHlink>
        <a:srgbClr val="000000"/>
      </a:folHlink>
    </a:clrScheme>
    <a:fontScheme name="Shell Font Theme">
      <a:majorFont>
        <a:latin typeface="ShellBold"/>
        <a:ea typeface=""/>
        <a:cs typeface=""/>
      </a:majorFont>
      <a:minorFont>
        <a:latin typeface="ShellMedium"/>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sz="16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bwMode="auto">
        <a:noFill/>
        <a:ln w="9525" algn="ctr">
          <a:noFill/>
          <a:miter lim="800000"/>
          <a:headEnd/>
          <a:tailEnd/>
        </a:ln>
      </a:spPr>
      <a:bodyPr vert="horz" wrap="square" lIns="0" tIns="0" rIns="0" bIns="0" numCol="1" rtlCol="0" anchor="t" anchorCtr="0" compatLnSpc="1">
        <a:prstTxWarp prst="textNoShape">
          <a:avLst/>
        </a:prstTxWarp>
        <a:spAutoFit/>
      </a:bodyPr>
      <a:lstStyle>
        <a:defPPr marL="201613" indent="-201613" defTabSz="357708">
          <a:lnSpc>
            <a:spcPct val="140000"/>
          </a:lnSpc>
          <a:buClr>
            <a:schemeClr val="accent2"/>
          </a:buClr>
          <a:buSzPct val="85000"/>
          <a:buFont typeface="Wingdings" panose="05000000000000000000" pitchFamily="2" charset="2"/>
          <a:buChar char=""/>
          <a:defRPr sz="1600" dirty="0" err="1" smtClean="0"/>
        </a:defPPr>
      </a:lstStyle>
    </a:txDef>
  </a:objectDefaults>
  <a:extraClrSchemeLst/>
  <a:custClrLst>
    <a:custClr name="Shell-yellow">
      <a:srgbClr val="FBCE07"/>
    </a:custClr>
    <a:custClr name="Shell-yellow-60%">
      <a:srgbClr val="FDE26A"/>
    </a:custClr>
    <a:custClr name="Shell-yellow-40%">
      <a:srgbClr val="FDEB9C"/>
    </a:custClr>
    <a:custClr name="Shell-yellow-20%">
      <a:srgbClr val="FEF5CD"/>
    </a:custClr>
    <a:custClr name="Shell-yellow-20%">
      <a:srgbClr val="FEF5CD"/>
    </a:custClr>
    <a:custClr name="Shell-red">
      <a:srgbClr val="DD1D21"/>
    </a:custClr>
    <a:custClr name="Shell-red-60%">
      <a:srgbClr val="EB777A"/>
    </a:custClr>
    <a:custClr name="Shell-red-40%">
      <a:srgbClr val="F1A5A6"/>
    </a:custClr>
    <a:custClr name="Shell-red-20%">
      <a:srgbClr val="F8D2D3"/>
    </a:custClr>
    <a:custClr name="Shell-white">
      <a:srgbClr val="FFFFFF"/>
    </a:custClr>
    <a:custClr name="Shell-black">
      <a:srgbClr val="000000"/>
    </a:custClr>
    <a:custClr name="Shell-very dark grey">
      <a:srgbClr val="404040"/>
    </a:custClr>
    <a:custClr name="Shell-dark grey">
      <a:srgbClr val="595959"/>
    </a:custClr>
    <a:custClr name="Shell-mid grey">
      <a:srgbClr val="7F7F7F"/>
    </a:custClr>
    <a:custClr name="Shell-light grey">
      <a:srgbClr val="A6A6A6"/>
    </a:custClr>
    <a:custClr name="Shell-pale grey">
      <a:srgbClr val="D9D9D9"/>
    </a:custClr>
    <a:custClr name="Shell-very pale grey">
      <a:srgbClr val="F7F7F7"/>
    </a:custClr>
    <a:custClr name="Shell-dark blue">
      <a:srgbClr val="003C88"/>
    </a:custClr>
    <a:custClr name="Shell-dark blue-60%">
      <a:srgbClr val="668AB8"/>
    </a:custClr>
    <a:custClr name="Shell-dark blue-40%">
      <a:srgbClr val="99B1CF"/>
    </a:custClr>
    <a:custClr name="Shell-dark blue-20%">
      <a:srgbClr val="CCD8E7"/>
    </a:custClr>
    <a:custClr name="Shell-mid blue">
      <a:srgbClr val="009EB4"/>
    </a:custClr>
    <a:custClr name="Shell-mid blue-60%">
      <a:srgbClr val="66C5D2"/>
    </a:custClr>
    <a:custClr name="Shell-mid blue-40%">
      <a:srgbClr val="99D8E1"/>
    </a:custClr>
    <a:custClr name="Shell-mid blue-20%">
      <a:srgbClr val="CCECF0"/>
    </a:custClr>
    <a:custClr name="Shell-light blue">
      <a:srgbClr val="89CFDC"/>
    </a:custClr>
    <a:custClr name="Shell-light blue-60%">
      <a:srgbClr val="B8E2EA"/>
    </a:custClr>
    <a:custClr name="Shell-light blue-40%">
      <a:srgbClr val="D0ECF1"/>
    </a:custClr>
    <a:custClr name="Shell-light blue-20%">
      <a:srgbClr val="E7F5F8"/>
    </a:custClr>
    <a:custClr name="Shell-light green">
      <a:srgbClr val="BED50F"/>
    </a:custClr>
    <a:custClr name="Shell-light green-60%">
      <a:srgbClr val="D8E66F"/>
    </a:custClr>
    <a:custClr name="Shell-light green-40%">
      <a:srgbClr val="E5EE9F"/>
    </a:custClr>
    <a:custClr name="Shell-light green-20%">
      <a:srgbClr val="F2F7CF"/>
    </a:custClr>
    <a:custClr name="Shell-dark green">
      <a:srgbClr val="008443"/>
    </a:custClr>
    <a:custClr name="Shell-dark green-60%">
      <a:srgbClr val="66B58E"/>
    </a:custClr>
    <a:custClr name="Shell-dark green-40%">
      <a:srgbClr val="99CEB4"/>
    </a:custClr>
    <a:custClr name="Shell-dark green-20%">
      <a:srgbClr val="CCE6D9"/>
    </a:custClr>
    <a:custClr name="Shell-purple">
      <a:srgbClr val="641964"/>
    </a:custClr>
    <a:custClr name="Shell-purple-60%">
      <a:srgbClr val="A275A2"/>
    </a:custClr>
    <a:custClr name="Shell-purple-40%">
      <a:srgbClr val="C1A3C1"/>
    </a:custClr>
    <a:custClr name="Shell-purple-20%">
      <a:srgbClr val="E0D1E0"/>
    </a:custClr>
    <a:custClr name="Shell-lilac">
      <a:srgbClr val="BA95BE"/>
    </a:custClr>
    <a:custClr name="Shell-lilac-60%">
      <a:srgbClr val="D6BFD8"/>
    </a:custClr>
    <a:custClr name="Shell-lilac-40%">
      <a:srgbClr val="E3D5E5"/>
    </a:custClr>
    <a:custClr name="Shell-orange">
      <a:srgbClr val="EB8705"/>
    </a:custClr>
    <a:custClr name="Shell-orange-60%">
      <a:srgbClr val="F3B769"/>
    </a:custClr>
    <a:custClr name="Shell-orange-40%">
      <a:srgbClr val="F7CF9B"/>
    </a:custClr>
    <a:custClr name="Shell-brown">
      <a:srgbClr val="743410"/>
    </a:custClr>
    <a:custClr name="Shell-brown-60%">
      <a:srgbClr val="AC8570"/>
    </a:custClr>
    <a:custClr name="Shell-brown-40%">
      <a:srgbClr val="C7AE9F"/>
    </a:custClr>
    <a:custClr name="Shell-sand">
      <a:srgbClr val="FFEAC2"/>
    </a:custClr>
  </a:custClrLst>
  <a:extLst>
    <a:ext uri="{05A4C25C-085E-4340-85A3-A5531E510DB2}">
      <thm15:themeFamily xmlns:thm15="http://schemas.microsoft.com/office/thememl/2012/main" name="Presentation13" id="{F0C7254C-83C6-4616-808E-20AA78A8FF92}" vid="{170A755E-C7A8-4E17-A307-EACF119BEE43}"/>
    </a:ext>
  </a:extLst>
</a:theme>
</file>

<file path=ppt/theme/theme3.xml><?xml version="1.0" encoding="utf-8"?>
<a:theme xmlns:a="http://schemas.openxmlformats.org/drawingml/2006/main" name="3_Shell layouts with footer">
  <a:themeElements>
    <a:clrScheme name="Shell Colour Palette">
      <a:dk1>
        <a:srgbClr val="404040"/>
      </a:dk1>
      <a:lt1>
        <a:srgbClr val="FFFFFF"/>
      </a:lt1>
      <a:dk2>
        <a:srgbClr val="A6A6A6"/>
      </a:dk2>
      <a:lt2>
        <a:srgbClr val="D9D9D9"/>
      </a:lt2>
      <a:accent1>
        <a:srgbClr val="FBCE07"/>
      </a:accent1>
      <a:accent2>
        <a:srgbClr val="DD1D21"/>
      </a:accent2>
      <a:accent3>
        <a:srgbClr val="003C88"/>
      </a:accent3>
      <a:accent4>
        <a:srgbClr val="641964"/>
      </a:accent4>
      <a:accent5>
        <a:srgbClr val="008443"/>
      </a:accent5>
      <a:accent6>
        <a:srgbClr val="EB8705"/>
      </a:accent6>
      <a:hlink>
        <a:srgbClr val="000000"/>
      </a:hlink>
      <a:folHlink>
        <a:srgbClr val="000000"/>
      </a:folHlink>
    </a:clrScheme>
    <a:fontScheme name="Shell Theme Fonts">
      <a:majorFont>
        <a:latin typeface="Futura Bold"/>
        <a:ea typeface=""/>
        <a:cs typeface=""/>
      </a:majorFont>
      <a:minorFont>
        <a:latin typeface="Futura Medium"/>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sz="16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bwMode="auto">
        <a:noFill/>
        <a:ln w="9525" algn="ctr">
          <a:noFill/>
          <a:miter lim="800000"/>
          <a:headEnd/>
          <a:tailEnd/>
        </a:ln>
      </a:spPr>
      <a:bodyPr vert="horz" wrap="square" lIns="0" tIns="0" rIns="0" bIns="0" numCol="1" rtlCol="0" anchor="t" anchorCtr="0" compatLnSpc="1">
        <a:prstTxWarp prst="textNoShape">
          <a:avLst/>
        </a:prstTxWarp>
        <a:spAutoFit/>
      </a:bodyPr>
      <a:lstStyle>
        <a:defPPr marL="201613" indent="-201613" defTabSz="357708">
          <a:lnSpc>
            <a:spcPct val="140000"/>
          </a:lnSpc>
          <a:buClr>
            <a:schemeClr val="accent2"/>
          </a:buClr>
          <a:buSzPct val="85000"/>
          <a:buFont typeface="Wingdings" panose="05000000000000000000" pitchFamily="2" charset="2"/>
          <a:buChar char=""/>
          <a:defRPr sz="1600" dirty="0" err="1" smtClean="0"/>
        </a:defPPr>
      </a:lstStyle>
    </a:txDef>
  </a:objectDefaults>
  <a:extraClrSchemeLst/>
  <a:custClrLst>
    <a:custClr name="Shell-yellow">
      <a:srgbClr val="FBCE07"/>
    </a:custClr>
    <a:custClr name="Shell-yellow-60%">
      <a:srgbClr val="FDE26A"/>
    </a:custClr>
    <a:custClr name="Shell-yellow-40%">
      <a:srgbClr val="FDEB9C"/>
    </a:custClr>
    <a:custClr name="Shell-yellow-20%">
      <a:srgbClr val="FEF5CD"/>
    </a:custClr>
    <a:custClr name="Shell-yellow-20%">
      <a:srgbClr val="FEF5CD"/>
    </a:custClr>
    <a:custClr name="Shell-red">
      <a:srgbClr val="DD1D21"/>
    </a:custClr>
    <a:custClr name="Shell-red-60%">
      <a:srgbClr val="EB777A"/>
    </a:custClr>
    <a:custClr name="Shell-red-40%">
      <a:srgbClr val="F1A5A6"/>
    </a:custClr>
    <a:custClr name="Shell-red-20%">
      <a:srgbClr val="F8D2D3"/>
    </a:custClr>
    <a:custClr name="Shell-white">
      <a:srgbClr val="FFFFFF"/>
    </a:custClr>
    <a:custClr name="Shell-black">
      <a:srgbClr val="000000"/>
    </a:custClr>
    <a:custClr name="Shell-very dark grey">
      <a:srgbClr val="404040"/>
    </a:custClr>
    <a:custClr name="Shell-dark grey">
      <a:srgbClr val="595959"/>
    </a:custClr>
    <a:custClr name="Shell-mid grey">
      <a:srgbClr val="7F7F7F"/>
    </a:custClr>
    <a:custClr name="Shell-light grey">
      <a:srgbClr val="A6A6A6"/>
    </a:custClr>
    <a:custClr name="Shell-pale grey">
      <a:srgbClr val="D9D9D9"/>
    </a:custClr>
    <a:custClr name="Shell-very pale grey">
      <a:srgbClr val="F7F7F7"/>
    </a:custClr>
    <a:custClr name="Shell-dark blue">
      <a:srgbClr val="003C88"/>
    </a:custClr>
    <a:custClr name="Shell-dark blue-60%">
      <a:srgbClr val="668AB8"/>
    </a:custClr>
    <a:custClr name="Shell-dark blue-40%">
      <a:srgbClr val="99B1CF"/>
    </a:custClr>
    <a:custClr name="Shell-dark blue-20%">
      <a:srgbClr val="CCD8E7"/>
    </a:custClr>
    <a:custClr name="Shell-mid blue">
      <a:srgbClr val="009EB4"/>
    </a:custClr>
    <a:custClr name="Shell-mid blue-60%">
      <a:srgbClr val="66C5D2"/>
    </a:custClr>
    <a:custClr name="Shell-mid blue-40%">
      <a:srgbClr val="99D8E1"/>
    </a:custClr>
    <a:custClr name="Shell-mid blue-20%">
      <a:srgbClr val="CCECF0"/>
    </a:custClr>
    <a:custClr name="Shell-light blue">
      <a:srgbClr val="89CFDC"/>
    </a:custClr>
    <a:custClr name="Shell-light blue-60%">
      <a:srgbClr val="B8E2EA"/>
    </a:custClr>
    <a:custClr name="Shell-light blue-40%">
      <a:srgbClr val="D0ECF1"/>
    </a:custClr>
    <a:custClr name="Shell-light blue-20%">
      <a:srgbClr val="E7F5F8"/>
    </a:custClr>
    <a:custClr name="Shell-light green">
      <a:srgbClr val="BED50F"/>
    </a:custClr>
    <a:custClr name="Shell-light green-60%">
      <a:srgbClr val="D8E66F"/>
    </a:custClr>
    <a:custClr name="Shell-light green-40%">
      <a:srgbClr val="E5EE9F"/>
    </a:custClr>
    <a:custClr name="Shell-light green-20%">
      <a:srgbClr val="F2F7CF"/>
    </a:custClr>
    <a:custClr name="Shell-dark green">
      <a:srgbClr val="008443"/>
    </a:custClr>
    <a:custClr name="Shell-dark green-60%">
      <a:srgbClr val="66B58E"/>
    </a:custClr>
    <a:custClr name="Shell-dark green-40%">
      <a:srgbClr val="99CEB4"/>
    </a:custClr>
    <a:custClr name="Shell-dark green-20%">
      <a:srgbClr val="CCE6D9"/>
    </a:custClr>
    <a:custClr name="Shell-purple">
      <a:srgbClr val="641964"/>
    </a:custClr>
    <a:custClr name="Shell-purple-60%">
      <a:srgbClr val="A275A2"/>
    </a:custClr>
    <a:custClr name="Shell-purple-40%">
      <a:srgbClr val="C1A3C1"/>
    </a:custClr>
    <a:custClr name="Shell-purple-20%">
      <a:srgbClr val="E0D1E0"/>
    </a:custClr>
    <a:custClr name="Shell-lilac">
      <a:srgbClr val="BA95BE"/>
    </a:custClr>
    <a:custClr name="Shell-lilac-60%">
      <a:srgbClr val="D6BFD8"/>
    </a:custClr>
    <a:custClr name="Shell-lilac-40%">
      <a:srgbClr val="E3D5E5"/>
    </a:custClr>
    <a:custClr name="Shell-orange">
      <a:srgbClr val="EB8705"/>
    </a:custClr>
    <a:custClr name="Shell-orange-60%">
      <a:srgbClr val="F3B769"/>
    </a:custClr>
    <a:custClr name="Shell-orange-40%">
      <a:srgbClr val="F7CF9B"/>
    </a:custClr>
    <a:custClr name="Shell-brown">
      <a:srgbClr val="743410"/>
    </a:custClr>
    <a:custClr name="Shell-brown-60%">
      <a:srgbClr val="AC8570"/>
    </a:custClr>
    <a:custClr name="Shell-brown-40%">
      <a:srgbClr val="C7AE9F"/>
    </a:custClr>
    <a:custClr name="Shell-sand">
      <a:srgbClr val="FFEAC2"/>
    </a:custClr>
  </a:custClrLst>
  <a:extLst>
    <a:ext uri="{05A4C25C-085E-4340-85A3-A5531E510DB2}">
      <thm15:themeFamily xmlns:thm15="http://schemas.microsoft.com/office/thememl/2012/main" name="Onscreen;2057;Pos1;Date1;Widescreen Shell template - 16x9.potx" id="{BD7C1BEB-4B1D-4739-A4E1-3EC07B637F12}" vid="{6AF1DD0B-9F67-4482-A7BC-CF63924A528D}"/>
    </a:ext>
  </a:extLst>
</a:theme>
</file>

<file path=ppt/theme/theme4.xml><?xml version="1.0" encoding="utf-8"?>
<a:theme xmlns:a="http://schemas.openxmlformats.org/drawingml/2006/main" name="Default Theme">
  <a:themeElements>
    <a:clrScheme name="Default Design 1">
      <a:dk1>
        <a:srgbClr val="595959"/>
      </a:dk1>
      <a:lt1>
        <a:srgbClr val="FFFFFF"/>
      </a:lt1>
      <a:dk2>
        <a:srgbClr val="D42E12"/>
      </a:dk2>
      <a:lt2>
        <a:srgbClr val="F7D117"/>
      </a:lt2>
      <a:accent1>
        <a:srgbClr val="611759"/>
      </a:accent1>
      <a:accent2>
        <a:srgbClr val="00824A"/>
      </a:accent2>
      <a:accent3>
        <a:srgbClr val="FFFFFF"/>
      </a:accent3>
      <a:accent4>
        <a:srgbClr val="4B4B4B"/>
      </a:accent4>
      <a:accent5>
        <a:srgbClr val="B7ABB5"/>
      </a:accent5>
      <a:accent6>
        <a:srgbClr val="007542"/>
      </a:accent6>
      <a:hlink>
        <a:srgbClr val="DE8703"/>
      </a:hlink>
      <a:folHlink>
        <a:srgbClr val="003882"/>
      </a:folHlink>
    </a:clrScheme>
    <a:fontScheme name="Default Design">
      <a:majorFont>
        <a:latin typeface="Futura Medium"/>
        <a:ea typeface=""/>
        <a:cs typeface=""/>
      </a:majorFont>
      <a:minorFont>
        <a:latin typeface="Futura Medium"/>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595959"/>
        </a:dk1>
        <a:lt1>
          <a:srgbClr val="FFFFFF"/>
        </a:lt1>
        <a:dk2>
          <a:srgbClr val="D42E12"/>
        </a:dk2>
        <a:lt2>
          <a:srgbClr val="F7D117"/>
        </a:lt2>
        <a:accent1>
          <a:srgbClr val="611759"/>
        </a:accent1>
        <a:accent2>
          <a:srgbClr val="00824A"/>
        </a:accent2>
        <a:accent3>
          <a:srgbClr val="FFFFFF"/>
        </a:accent3>
        <a:accent4>
          <a:srgbClr val="4B4B4B"/>
        </a:accent4>
        <a:accent5>
          <a:srgbClr val="B7ABB5"/>
        </a:accent5>
        <a:accent6>
          <a:srgbClr val="007542"/>
        </a:accent6>
        <a:hlink>
          <a:srgbClr val="DE8703"/>
        </a:hlink>
        <a:folHlink>
          <a:srgbClr val="00388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855F12083294A4BAB2F4BCB6337366B" ma:contentTypeVersion="16" ma:contentTypeDescription="Create a new document." ma:contentTypeScope="" ma:versionID="c29c271078434e32743d6c172d84af59">
  <xsd:schema xmlns:xsd="http://www.w3.org/2001/XMLSchema" xmlns:xs="http://www.w3.org/2001/XMLSchema" xmlns:p="http://schemas.microsoft.com/office/2006/metadata/properties" xmlns:ns1="http://schemas.microsoft.com/sharepoint/v3" xmlns:ns2="19787938-2765-46b7-a330-5d134cdce715" xmlns:ns3="http://schemas.microsoft.com/sharepoint/v4" xmlns:ns4="897a0364-b39f-45a0-9039-2f08dee24fac" targetNamespace="http://schemas.microsoft.com/office/2006/metadata/properties" ma:root="true" ma:fieldsID="0830d5fd871ed7f111698f7e0116fa03" ns1:_="" ns2:_="" ns3:_="" ns4:_="">
    <xsd:import namespace="http://schemas.microsoft.com/sharepoint/v3"/>
    <xsd:import namespace="19787938-2765-46b7-a330-5d134cdce715"/>
    <xsd:import namespace="http://schemas.microsoft.com/sharepoint/v4"/>
    <xsd:import namespace="897a0364-b39f-45a0-9039-2f08dee24fa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3:IconOverlay" minOccurs="0"/>
                <xsd:element ref="ns1:_vti_ItemDeclaredRecord" minOccurs="0"/>
                <xsd:element ref="ns1:_vti_ItemHoldRecordStatus" minOccurs="0"/>
                <xsd:element ref="ns2:lcf76f155ced4ddcb4097134ff3c332f" minOccurs="0"/>
                <xsd:element ref="ns4: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vti_ItemDeclaredRecord" ma:index="17" nillable="true" ma:displayName="Declared Record" ma:hidden="true" ma:internalName="_vti_ItemDeclaredRecord" ma:readOnly="true">
      <xsd:simpleType>
        <xsd:restriction base="dms:DateTime"/>
      </xsd:simpleType>
    </xsd:element>
    <xsd:element name="_vti_ItemHoldRecordStatus" ma:index="18" nillable="true" ma:displayName="Hold and Record Status" ma:decimals="0" ma:hidden="true" ma:internalName="_vti_ItemHoldRecordStatu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9787938-2765-46b7-a330-5d134cdce71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eb9a6d84-76a0-47a1-9bbb-9b22b079fb1e"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element name="MediaServiceLocation" ma:index="23"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6" nillable="true" ma:displayName="IconOverlay" ma:hidden="true" ma:internalName="IconOverlay">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97a0364-b39f-45a0-9039-2f08dee24fac"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948b7709-3328-4890-b2e0-5b1c376c1fae}" ma:internalName="TaxCatchAll" ma:showField="CatchAllData" ma:web="897a0364-b39f-45a0-9039-2f08dee24fa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9787938-2765-46b7-a330-5d134cdce715">
      <Terms xmlns="http://schemas.microsoft.com/office/infopath/2007/PartnerControls"/>
    </lcf76f155ced4ddcb4097134ff3c332f>
    <IconOverlay xmlns="http://schemas.microsoft.com/sharepoint/v4" xsi:nil="true"/>
    <TaxCatchAll xmlns="897a0364-b39f-45a0-9039-2f08dee24fac" xsi:nil="true"/>
  </documentManagement>
</p:properties>
</file>

<file path=customXml/itemProps1.xml><?xml version="1.0" encoding="utf-8"?>
<ds:datastoreItem xmlns:ds="http://schemas.openxmlformats.org/officeDocument/2006/customXml" ds:itemID="{64F4A677-F263-417D-B6D5-07326401F1C0}"/>
</file>

<file path=customXml/itemProps2.xml><?xml version="1.0" encoding="utf-8"?>
<ds:datastoreItem xmlns:ds="http://schemas.openxmlformats.org/officeDocument/2006/customXml" ds:itemID="{2E0A01FD-4623-45A9-9764-FC10ABA6AB9D}"/>
</file>

<file path=customXml/itemProps3.xml><?xml version="1.0" encoding="utf-8"?>
<ds:datastoreItem xmlns:ds="http://schemas.openxmlformats.org/officeDocument/2006/customXml" ds:itemID="{1F358920-95BB-4E55-ACFE-BC4D8DD7E4D5}"/>
</file>

<file path=docProps/app.xml><?xml version="1.0" encoding="utf-8"?>
<Properties xmlns="http://schemas.openxmlformats.org/officeDocument/2006/extended-properties" xmlns:vt="http://schemas.openxmlformats.org/officeDocument/2006/docPropsVTypes">
  <Template>1 - Widescreen Shell template - 16x9</Template>
  <TotalTime>14357</TotalTime>
  <Words>1818</Words>
  <Application>Microsoft Office PowerPoint</Application>
  <PresentationFormat>Widescreen</PresentationFormat>
  <Paragraphs>313</Paragraphs>
  <Slides>14</Slides>
  <Notes>9</Notes>
  <HiddenSlides>0</HiddenSlides>
  <MMClips>0</MMClips>
  <ScaleCrop>false</ScaleCrop>
  <HeadingPairs>
    <vt:vector size="6" baseType="variant">
      <vt:variant>
        <vt:lpstr>Fonts Used</vt:lpstr>
      </vt:variant>
      <vt:variant>
        <vt:i4>11</vt:i4>
      </vt:variant>
      <vt:variant>
        <vt:lpstr>Theme</vt:lpstr>
      </vt:variant>
      <vt:variant>
        <vt:i4>4</vt:i4>
      </vt:variant>
      <vt:variant>
        <vt:lpstr>Slide Titles</vt:lpstr>
      </vt:variant>
      <vt:variant>
        <vt:i4>14</vt:i4>
      </vt:variant>
    </vt:vector>
  </HeadingPairs>
  <TitlesOfParts>
    <vt:vector size="29" baseType="lpstr">
      <vt:lpstr>-apple-system</vt:lpstr>
      <vt:lpstr>Arial</vt:lpstr>
      <vt:lpstr>Arial Narrow</vt:lpstr>
      <vt:lpstr>Calibri</vt:lpstr>
      <vt:lpstr>Futura Bold</vt:lpstr>
      <vt:lpstr>Futura Medium</vt:lpstr>
      <vt:lpstr>ShellBold</vt:lpstr>
      <vt:lpstr>ShellLight</vt:lpstr>
      <vt:lpstr>ShellMedium</vt:lpstr>
      <vt:lpstr>Times New Roman</vt:lpstr>
      <vt:lpstr>Wingdings</vt:lpstr>
      <vt:lpstr>Shell layouts with footer</vt:lpstr>
      <vt:lpstr>1_Shell layouts with footer</vt:lpstr>
      <vt:lpstr>3_Shell layouts with footer</vt:lpstr>
      <vt:lpstr>Default Theme</vt:lpstr>
      <vt:lpstr>PowerPoint Presentation</vt:lpstr>
      <vt:lpstr>High Level Summary for CD4 SCW project: </vt:lpstr>
      <vt:lpstr>Problem Statement – Phase 1</vt:lpstr>
      <vt:lpstr>PowerPoint Presentation</vt:lpstr>
      <vt:lpstr>Scope of E7540A/B, E7539A/B, E7541A/B - SCW Supply Header Dead End flushing arrangement -      TA Scope  </vt:lpstr>
      <vt:lpstr>Justification</vt:lpstr>
      <vt:lpstr>Change in cost</vt:lpstr>
      <vt:lpstr>Cost Estimate : USD $813K (+/-10%)</vt:lpstr>
      <vt:lpstr>Project LE phasing &amp; Schedule</vt:lpstr>
      <vt:lpstr>PowerPoint Presentation</vt:lpstr>
      <vt:lpstr>New additional pressure transmitters (PT) location </vt:lpstr>
      <vt:lpstr>CD4 Heat Exchangers Threats: </vt:lpstr>
      <vt:lpstr>Improved Monitoring of SCW headers- TA Scope  </vt:lpstr>
      <vt:lpstr>Complete Scope for CD4 SCW network (Phase 1 + Phase 2)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Amit Chaudhary</dc:creator>
  <cp:lastModifiedBy>Katkar, Ashvini Santosh SEPL-DMA/1271X</cp:lastModifiedBy>
  <cp:revision>849</cp:revision>
  <cp:lastPrinted>2022-07-08T05:37:23Z</cp:lastPrinted>
  <dcterms:created xsi:type="dcterms:W3CDTF">2021-08-02T01:46:34Z</dcterms:created>
  <dcterms:modified xsi:type="dcterms:W3CDTF">2022-10-17T03:02:07Z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WizKit Template Type">
    <vt:lpwstr>Widescreen</vt:lpwstr>
  </property>
  <property fmtid="{D5CDD505-2E9C-101B-9397-08002B2CF9AE}" pid="3" name="WizKit Template Version">
    <vt:i4>5</vt:i4>
  </property>
  <property fmtid="{D5CDD505-2E9C-101B-9397-08002B2CF9AE}" pid="4" name="ContentTypeId">
    <vt:lpwstr>0x010100A855F12083294A4BAB2F4BCB6337366B</vt:lpwstr>
  </property>
</Properties>
</file>