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56" r:id="rId2"/>
    <p:sldId id="386" r:id="rId3"/>
    <p:sldId id="387" r:id="rId4"/>
    <p:sldId id="388" r:id="rId5"/>
    <p:sldId id="382" r:id="rId6"/>
    <p:sldId id="383" r:id="rId7"/>
    <p:sldId id="389" r:id="rId8"/>
    <p:sldId id="384" r:id="rId9"/>
    <p:sldId id="385" r:id="rId10"/>
    <p:sldId id="354" r:id="rId11"/>
  </p:sldIdLst>
  <p:sldSz cx="12192000" cy="6858000"/>
  <p:notesSz cx="6797675" cy="9926638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ShellBold" panose="00000800000000000000" pitchFamily="50" charset="0"/>
      <p:regular r:id="rId18"/>
      <p:bold r:id="rId19"/>
    </p:embeddedFont>
    <p:embeddedFont>
      <p:font typeface="ShellMedium" panose="00000600000000000000" pitchFamily="50" charset="0"/>
      <p:regular r:id="rId2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448" autoAdjust="0"/>
  </p:normalViewPr>
  <p:slideViewPr>
    <p:cSldViewPr snapToGrid="0" snapToObjects="1" showGuides="1">
      <p:cViewPr varScale="1">
        <p:scale>
          <a:sx n="76" d="100"/>
          <a:sy n="76" d="100"/>
        </p:scale>
        <p:origin x="228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1" d="100"/>
          <a:sy n="61" d="100"/>
        </p:scale>
        <p:origin x="2712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Relationship Id="rId27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88C09-A274-4C07-9395-CBE67C0DE912}" type="datetimeFigureOut">
              <a:rPr lang="en-GB" smtClean="0">
                <a:latin typeface="ShellMedium" panose="00000600000000000000" pitchFamily="50" charset="0"/>
              </a:rPr>
              <a:pPr/>
              <a:t>04/12/2019</a:t>
            </a:fld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05D9-1AAC-4E6D-B9B3-BB8CB4FD9D30}" type="slidenum">
              <a:rPr lang="en-GB" smtClean="0">
                <a:latin typeface="ShellMedium" panose="00000600000000000000" pitchFamily="50" charset="0"/>
              </a:rPr>
              <a:pPr/>
              <a:t>‹#›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9735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Futura Medium" pitchFamily="2" charset="0"/>
              </a:defRPr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Futura Medium" pitchFamily="2" charset="0"/>
              </a:defRPr>
            </a:lvl1pPr>
          </a:lstStyle>
          <a:p>
            <a:fld id="{E8910CE4-810D-4C84-B7AD-48C304FEA169}" type="datetimeFigureOut">
              <a:rPr lang="en-GB" smtClean="0">
                <a:latin typeface="ShellMedium" panose="00000600000000000000" pitchFamily="50" charset="0"/>
              </a:rPr>
              <a:pPr/>
              <a:t>04/12/2019</a:t>
            </a:fld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Futura Medium" pitchFamily="2" charset="0"/>
              </a:defRPr>
            </a:lvl1pPr>
          </a:lstStyle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Futura Medium" pitchFamily="2" charset="0"/>
              </a:defRPr>
            </a:lvl1pPr>
          </a:lstStyle>
          <a:p>
            <a:fld id="{DE799493-6412-4470-9830-D005B358D66E}" type="slidenum">
              <a:rPr lang="en-GB" smtClean="0">
                <a:latin typeface="ShellMedium" panose="00000600000000000000" pitchFamily="50" charset="0"/>
              </a:rPr>
              <a:pPr/>
              <a:t>‹#›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289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ShellMedium" panose="00000600000000000000" pitchFamily="50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99493-6412-4470-9830-D005B358D66E}" type="slidenum">
              <a:rPr lang="en-GB" smtClean="0">
                <a:latin typeface="ShellMedium" panose="00000600000000000000" pitchFamily="50" charset="0"/>
              </a:rPr>
              <a:pPr/>
              <a:t>1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195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ShellMedium" panose="00000600000000000000" pitchFamily="50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799493-6412-4470-9830-D005B358D66E}" type="slidenum">
              <a:rPr lang="en-GB" smtClean="0">
                <a:latin typeface="ShellMedium" panose="00000600000000000000" pitchFamily="50" charset="0"/>
              </a:rPr>
              <a:pPr/>
              <a:t>10</a:t>
            </a:fld>
            <a:endParaRPr lang="en-GB" dirty="0">
              <a:latin typeface="ShellMedium" panose="000006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980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/>
          <p:cNvSpPr/>
          <p:nvPr userDrawn="1"/>
        </p:nvSpPr>
        <p:spPr bwMode="gray">
          <a:xfrm>
            <a:off x="0" y="4313786"/>
            <a:ext cx="12192000" cy="2544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8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1779490" y="951614"/>
            <a:ext cx="9899747" cy="918000"/>
          </a:xfrm>
          <a:noFill/>
        </p:spPr>
        <p:txBody>
          <a:bodyPr lIns="0" tIns="0" rIns="0" anchor="ctr" anchorCtr="0"/>
          <a:lstStyle>
            <a:lvl1pPr>
              <a:lnSpc>
                <a:spcPct val="110000"/>
              </a:lnSpc>
              <a:defRPr sz="28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9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1779490" y="3310197"/>
            <a:ext cx="9899747" cy="74980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8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32" name="Text Placeholder 3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779490" y="4588235"/>
            <a:ext cx="7810528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33" name="Text Placeholder 31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779490" y="4840064"/>
            <a:ext cx="7810528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24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25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9" name="Rectangle 18" descr="&lt;Shell Yellow Bar&gt;" title="&lt;Shell Yellow Bar&gt;"/>
          <p:cNvSpPr/>
          <p:nvPr userDrawn="1"/>
        </p:nvSpPr>
        <p:spPr bwMode="gray">
          <a:xfrm>
            <a:off x="1778011" y="761998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0" name="Picture 19" descr="PECT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645968"/>
            <a:ext cx="1524000" cy="1524000"/>
          </a:xfrm>
          <a:prstGeom prst="rect">
            <a:avLst/>
          </a:prstGeom>
        </p:spPr>
      </p:pic>
      <p:sp>
        <p:nvSpPr>
          <p:cNvPr id="8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8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3" name="TextBox 12" descr="CONFIDENTIAL_TAG_0xFFEE">
            <a:extLst>
              <a:ext uri="{FF2B5EF4-FFF2-40B4-BE49-F238E27FC236}">
                <a16:creationId xmlns:a16="http://schemas.microsoft.com/office/drawing/2014/main" id="{9F5F883B-40B7-4D34-9385-5CDFB6CA495B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  <p:extLst mod="1">
    <p:ext uri="{DCECCB84-F9BA-43D5-87BE-67443E8EF086}">
      <p15:sldGuideLst xmlns:p15="http://schemas.microsoft.com/office/powerpoint/2012/main">
        <p15:guide id="1" pos="198" userDrawn="1">
          <p15:clr>
            <a:srgbClr val="FBAE40"/>
          </p15:clr>
        </p15:guide>
        <p15:guide id="4" pos="7357" userDrawn="1">
          <p15:clr>
            <a:srgbClr val="FBAE40"/>
          </p15:clr>
        </p15:guide>
        <p15:guide id="5" pos="1121" userDrawn="1">
          <p15:clr>
            <a:srgbClr val="FBAE40"/>
          </p15:clr>
        </p15:guide>
        <p15:guide id="6" orient="horz" pos="4074" userDrawn="1">
          <p15:clr>
            <a:srgbClr val="FBAE40"/>
          </p15:clr>
        </p15:guide>
        <p15:guide id="7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 bwMode="gray">
          <a:xfrm>
            <a:off x="0" y="4313786"/>
            <a:ext cx="12191999" cy="2544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79490" y="950400"/>
            <a:ext cx="9899747" cy="918000"/>
          </a:xfrm>
          <a:noFill/>
        </p:spPr>
        <p:txBody>
          <a:bodyPr lIns="0" tIns="0" rIns="0" anchor="ctr" anchorCtr="0"/>
          <a:lstStyle>
            <a:lvl1pPr>
              <a:lnSpc>
                <a:spcPct val="110000"/>
              </a:lnSpc>
              <a:defRPr sz="28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79490" y="3310197"/>
            <a:ext cx="4831323" cy="749808"/>
          </a:xfr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8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22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1779490" y="4588235"/>
            <a:ext cx="4870924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23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1779490" y="4840063"/>
            <a:ext cx="4870924" cy="489785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insert Role in Organisation</a:t>
            </a:r>
          </a:p>
        </p:txBody>
      </p:sp>
      <p:sp>
        <p:nvSpPr>
          <p:cNvPr id="30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3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36" name="Rectangle 35" descr="&lt;Shell Yellow Bar&gt;" title="&lt;Shell Yellow Bar&gt;"/>
          <p:cNvSpPr/>
          <p:nvPr userDrawn="1"/>
        </p:nvSpPr>
        <p:spPr bwMode="gray">
          <a:xfrm>
            <a:off x="1778011" y="761998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37" name="Picture 36" descr="PECTE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645968"/>
            <a:ext cx="1524000" cy="1524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 userDrawn="1">
            <p:ph type="pic" sz="quarter" idx="12"/>
          </p:nvPr>
        </p:nvSpPr>
        <p:spPr>
          <a:xfrm>
            <a:off x="6848418" y="2795384"/>
            <a:ext cx="4830819" cy="3049484"/>
          </a:xfrm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12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1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4" name="TextBox 13" descr="CONFIDENTIAL_TAG_0xFFEE">
            <a:extLst>
              <a:ext uri="{FF2B5EF4-FFF2-40B4-BE49-F238E27FC236}">
                <a16:creationId xmlns:a16="http://schemas.microsoft.com/office/drawing/2014/main" id="{73566AC5-6754-4913-BDE5-BDB862EBA721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520605"/>
      </p:ext>
    </p:extLst>
  </p:cSld>
  <p:clrMapOvr>
    <a:masterClrMapping/>
  </p:clrMapOvr>
  <p:transition/>
  <p:hf hd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 bwMode="gray">
          <a:xfrm>
            <a:off x="744114" y="3556002"/>
            <a:ext cx="6875879" cy="2803523"/>
            <a:chOff x="744114" y="3556002"/>
            <a:chExt cx="6875879" cy="2803523"/>
          </a:xfrm>
        </p:grpSpPr>
        <p:sp>
          <p:nvSpPr>
            <p:cNvPr id="113" name="Rectangle 112"/>
            <p:cNvSpPr/>
            <p:nvPr userDrawn="1"/>
          </p:nvSpPr>
          <p:spPr bwMode="gray">
            <a:xfrm>
              <a:off x="761993" y="3556002"/>
              <a:ext cx="6858000" cy="2803523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0" name="Rectangle 109" descr="&lt;Shell Yellow Bar&gt;" title="&lt;Shell Yellow Bar&gt;"/>
            <p:cNvSpPr/>
            <p:nvPr userDrawn="1"/>
          </p:nvSpPr>
          <p:spPr bwMode="gray">
            <a:xfrm>
              <a:off x="2175500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1" name="Picture 110" descr="PECTEN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44114" y="3678108"/>
              <a:ext cx="1465237" cy="1465237"/>
            </a:xfrm>
            <a:prstGeom prst="rect">
              <a:avLst/>
            </a:prstGeom>
          </p:spPr>
        </p:pic>
      </p:grp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1"/>
            <a:ext cx="12194723" cy="4866892"/>
          </a:xfrm>
          <a:custGeom>
            <a:avLst/>
            <a:gdLst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0 w 12192000"/>
              <a:gd name="connsiteY3" fmla="*/ 4854636 h 4854636"/>
              <a:gd name="connsiteX4" fmla="*/ 0 w 12192000"/>
              <a:gd name="connsiteY4" fmla="*/ 0 h 4854636"/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592282 w 12192000"/>
              <a:gd name="connsiteY3" fmla="*/ 4842164 h 4854636"/>
              <a:gd name="connsiteX4" fmla="*/ 0 w 12192000"/>
              <a:gd name="connsiteY4" fmla="*/ 4854636 h 4854636"/>
              <a:gd name="connsiteX5" fmla="*/ 0 w 12192000"/>
              <a:gd name="connsiteY5" fmla="*/ 0 h 485463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592282 w 12192000"/>
              <a:gd name="connsiteY3" fmla="*/ 4842164 h 4888026"/>
              <a:gd name="connsiteX4" fmla="*/ 0 w 12192000"/>
              <a:gd name="connsiteY4" fmla="*/ 4854636 h 4888026"/>
              <a:gd name="connsiteX5" fmla="*/ 0 w 12192000"/>
              <a:gd name="connsiteY5" fmla="*/ 0 h 488802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841664 w 12192000"/>
              <a:gd name="connsiteY3" fmla="*/ 2909455 h 4888026"/>
              <a:gd name="connsiteX4" fmla="*/ 592282 w 12192000"/>
              <a:gd name="connsiteY4" fmla="*/ 4842164 h 4888026"/>
              <a:gd name="connsiteX5" fmla="*/ 0 w 12192000"/>
              <a:gd name="connsiteY5" fmla="*/ 4854636 h 4888026"/>
              <a:gd name="connsiteX6" fmla="*/ 0 w 12192000"/>
              <a:gd name="connsiteY6" fmla="*/ 0 h 4888026"/>
              <a:gd name="connsiteX0" fmla="*/ 0 w 12192000"/>
              <a:gd name="connsiteY0" fmla="*/ 0 h 4982265"/>
              <a:gd name="connsiteX1" fmla="*/ 12192000 w 12192000"/>
              <a:gd name="connsiteY1" fmla="*/ 0 h 4982265"/>
              <a:gd name="connsiteX2" fmla="*/ 12192000 w 12192000"/>
              <a:gd name="connsiteY2" fmla="*/ 4854636 h 4982265"/>
              <a:gd name="connsiteX3" fmla="*/ 7606145 w 12192000"/>
              <a:gd name="connsiteY3" fmla="*/ 3543300 h 4982265"/>
              <a:gd name="connsiteX4" fmla="*/ 841664 w 12192000"/>
              <a:gd name="connsiteY4" fmla="*/ 2909455 h 4982265"/>
              <a:gd name="connsiteX5" fmla="*/ 592282 w 12192000"/>
              <a:gd name="connsiteY5" fmla="*/ 4842164 h 4982265"/>
              <a:gd name="connsiteX6" fmla="*/ 0 w 12192000"/>
              <a:gd name="connsiteY6" fmla="*/ 4854636 h 4982265"/>
              <a:gd name="connsiteX7" fmla="*/ 0 w 12192000"/>
              <a:gd name="connsiteY7" fmla="*/ 0 h 4982265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592282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61702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6071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48146 w 12192000"/>
              <a:gd name="connsiteY5" fmla="*/ 3564082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7795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872233 w 12194382"/>
              <a:gd name="connsiteY6" fmla="*/ 4872048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45920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82443"/>
              <a:gd name="connsiteX1" fmla="*/ 12194382 w 12194382"/>
              <a:gd name="connsiteY1" fmla="*/ 0 h 5182443"/>
              <a:gd name="connsiteX2" fmla="*/ 12194382 w 12194382"/>
              <a:gd name="connsiteY2" fmla="*/ 4854636 h 5182443"/>
              <a:gd name="connsiteX3" fmla="*/ 7623248 w 12194382"/>
              <a:gd name="connsiteY3" fmla="*/ 4843680 h 5182443"/>
              <a:gd name="connsiteX4" fmla="*/ 7620433 w 12194382"/>
              <a:gd name="connsiteY4" fmla="*/ 3543300 h 5182443"/>
              <a:gd name="connsiteX5" fmla="*/ 762115 w 12194382"/>
              <a:gd name="connsiteY5" fmla="*/ 3547023 h 5182443"/>
              <a:gd name="connsiteX6" fmla="*/ 762695 w 12194382"/>
              <a:gd name="connsiteY6" fmla="*/ 4850671 h 5182443"/>
              <a:gd name="connsiteX7" fmla="*/ 0 w 12194382"/>
              <a:gd name="connsiteY7" fmla="*/ 4847509 h 5182443"/>
              <a:gd name="connsiteX8" fmla="*/ 2382 w 12194382"/>
              <a:gd name="connsiteY8" fmla="*/ 0 h 5182443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723"/>
              <a:gd name="connsiteY0" fmla="*/ 0 h 4854829"/>
              <a:gd name="connsiteX1" fmla="*/ 12194382 w 12194723"/>
              <a:gd name="connsiteY1" fmla="*/ 0 h 4854829"/>
              <a:gd name="connsiteX2" fmla="*/ 12194382 w 12194723"/>
              <a:gd name="connsiteY2" fmla="*/ 4854636 h 4854829"/>
              <a:gd name="connsiteX3" fmla="*/ 7623248 w 12194723"/>
              <a:gd name="connsiteY3" fmla="*/ 4843680 h 4854829"/>
              <a:gd name="connsiteX4" fmla="*/ 7620433 w 12194723"/>
              <a:gd name="connsiteY4" fmla="*/ 3543300 h 4854829"/>
              <a:gd name="connsiteX5" fmla="*/ 762115 w 12194723"/>
              <a:gd name="connsiteY5" fmla="*/ 3547023 h 4854829"/>
              <a:gd name="connsiteX6" fmla="*/ 762695 w 12194723"/>
              <a:gd name="connsiteY6" fmla="*/ 4850671 h 4854829"/>
              <a:gd name="connsiteX7" fmla="*/ 0 w 12194723"/>
              <a:gd name="connsiteY7" fmla="*/ 4847509 h 4854829"/>
              <a:gd name="connsiteX8" fmla="*/ 2382 w 12194723"/>
              <a:gd name="connsiteY8" fmla="*/ 0 h 485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4723" h="4854829">
                <a:moveTo>
                  <a:pt x="2382" y="0"/>
                </a:moveTo>
                <a:lnTo>
                  <a:pt x="12194382" y="0"/>
                </a:lnTo>
                <a:cubicBezTo>
                  <a:pt x="12194382" y="1618212"/>
                  <a:pt x="12195150" y="4852730"/>
                  <a:pt x="12194382" y="4854636"/>
                </a:cubicBezTo>
                <a:cubicBezTo>
                  <a:pt x="12193614" y="4856542"/>
                  <a:pt x="7623176" y="4843704"/>
                  <a:pt x="7623248" y="4843680"/>
                </a:cubicBezTo>
                <a:cubicBezTo>
                  <a:pt x="7623320" y="4843656"/>
                  <a:pt x="7618248" y="3540554"/>
                  <a:pt x="7620433" y="3543300"/>
                </a:cubicBezTo>
                <a:cubicBezTo>
                  <a:pt x="7622618" y="3546046"/>
                  <a:pt x="3048221" y="3545782"/>
                  <a:pt x="762115" y="3547023"/>
                </a:cubicBezTo>
                <a:cubicBezTo>
                  <a:pt x="760398" y="3777370"/>
                  <a:pt x="763508" y="4852455"/>
                  <a:pt x="762695" y="4850671"/>
                </a:cubicBezTo>
                <a:cubicBezTo>
                  <a:pt x="761882" y="4848887"/>
                  <a:pt x="254232" y="4848563"/>
                  <a:pt x="0" y="4847509"/>
                </a:cubicBezTo>
                <a:lnTo>
                  <a:pt x="2382" y="0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06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760379" y="6462713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107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75500" y="4003696"/>
            <a:ext cx="5179738" cy="834301"/>
          </a:xfrm>
          <a:noFill/>
        </p:spPr>
        <p:txBody>
          <a:bodyPr lIns="0" tIns="0" rIns="0" anchor="ctr" anchorCtr="0"/>
          <a:lstStyle>
            <a:lvl1pPr>
              <a:lnSpc>
                <a:spcPct val="100000"/>
              </a:lnSpc>
              <a:defRPr sz="24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5500" y="5120640"/>
            <a:ext cx="5179738" cy="372439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4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04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2175500" y="5666465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105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2175500" y="5923869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1"/>
              <a:t>Click to insert Role in Organisation</a:t>
            </a:r>
          </a:p>
        </p:txBody>
      </p:sp>
      <p:sp>
        <p:nvSpPr>
          <p:cNvPr id="9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8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5" name="TextBox 14" descr="CONFIDENTIAL_TAG_0xFFEE">
            <a:extLst>
              <a:ext uri="{FF2B5EF4-FFF2-40B4-BE49-F238E27FC236}">
                <a16:creationId xmlns:a16="http://schemas.microsoft.com/office/drawing/2014/main" id="{7F022683-58B2-4BEA-86B6-056975C1E6E9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5712602"/>
      </p:ext>
    </p:extLst>
  </p:cSld>
  <p:clrMapOvr>
    <a:masterClrMapping/>
  </p:clrMapOvr>
  <p:transition/>
  <p:hf hdr="0"/>
  <p:extLst mod="1">
    <p:ext uri="{DCECCB84-F9BA-43D5-87BE-67443E8EF086}">
      <p15:sldGuideLst xmlns:p15="http://schemas.microsoft.com/office/powerpoint/2012/main">
        <p15:guide id="1" orient="horz" pos="3058" userDrawn="1">
          <p15:clr>
            <a:srgbClr val="FBAE40"/>
          </p15:clr>
        </p15:guide>
        <p15:guide id="2" orient="horz" pos="2235" userDrawn="1">
          <p15:clr>
            <a:srgbClr val="FBAE40"/>
          </p15:clr>
        </p15:guide>
        <p15:guide id="3" orient="horz" pos="2562" userDrawn="1">
          <p15:clr>
            <a:srgbClr val="FBAE40"/>
          </p15:clr>
        </p15:guide>
        <p15:guide id="4" orient="horz" pos="299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0"/>
            <a:ext cx="12194723" cy="6857999"/>
          </a:xfrm>
          <a:custGeom>
            <a:avLst/>
            <a:gdLst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63913 w 12194723"/>
              <a:gd name="connsiteY5" fmla="*/ 763913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63913 w 12194723"/>
              <a:gd name="connsiteY9" fmla="*/ 763913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97906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3336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18431 w 12194723"/>
              <a:gd name="connsiteY7" fmla="*/ 6359075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4723" h="6857999">
                <a:moveTo>
                  <a:pt x="0" y="0"/>
                </a:moveTo>
                <a:lnTo>
                  <a:pt x="12194723" y="0"/>
                </a:lnTo>
                <a:lnTo>
                  <a:pt x="12194723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753155" y="3560901"/>
                </a:moveTo>
                <a:lnTo>
                  <a:pt x="763913" y="6359075"/>
                </a:lnTo>
                <a:lnTo>
                  <a:pt x="7622163" y="6355342"/>
                </a:lnTo>
                <a:cubicBezTo>
                  <a:pt x="7618577" y="5510947"/>
                  <a:pt x="7626189" y="4405296"/>
                  <a:pt x="7622603" y="3560901"/>
                </a:cubicBezTo>
                <a:lnTo>
                  <a:pt x="753155" y="3560901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grpSp>
        <p:nvGrpSpPr>
          <p:cNvPr id="2" name="Group 1"/>
          <p:cNvGrpSpPr/>
          <p:nvPr userDrawn="1"/>
        </p:nvGrpSpPr>
        <p:grpSpPr bwMode="gray">
          <a:xfrm>
            <a:off x="744114" y="3556002"/>
            <a:ext cx="6875879" cy="2803523"/>
            <a:chOff x="744114" y="3556002"/>
            <a:chExt cx="6875879" cy="2803523"/>
          </a:xfrm>
        </p:grpSpPr>
        <p:sp>
          <p:nvSpPr>
            <p:cNvPr id="113" name="Rectangle 112"/>
            <p:cNvSpPr/>
            <p:nvPr userDrawn="1"/>
          </p:nvSpPr>
          <p:spPr bwMode="gray">
            <a:xfrm>
              <a:off x="761993" y="3556002"/>
              <a:ext cx="6858000" cy="2803523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0" name="Rectangle 109" descr="&lt;Shell Yellow Bar&gt;" title="&lt;Shell Yellow Bar&gt;"/>
            <p:cNvSpPr/>
            <p:nvPr userDrawn="1"/>
          </p:nvSpPr>
          <p:spPr bwMode="gray">
            <a:xfrm>
              <a:off x="2175500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  <p:pic>
          <p:nvPicPr>
            <p:cNvPr id="111" name="Picture 110" descr="PECTEN.pn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744114" y="3678108"/>
              <a:ext cx="1465237" cy="1465237"/>
            </a:xfrm>
            <a:prstGeom prst="rect">
              <a:avLst/>
            </a:prstGeom>
          </p:spPr>
        </p:pic>
      </p:grpSp>
      <p:sp>
        <p:nvSpPr>
          <p:cNvPr id="106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760379" y="6462713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107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75500" y="4003200"/>
            <a:ext cx="5179738" cy="835200"/>
          </a:xfrm>
          <a:noFill/>
        </p:spPr>
        <p:txBody>
          <a:bodyPr lIns="0" tIns="0" rIns="0" anchor="ctr" anchorCtr="0"/>
          <a:lstStyle>
            <a:lvl1pPr>
              <a:lnSpc>
                <a:spcPct val="100000"/>
              </a:lnSpc>
              <a:defRPr sz="2400" b="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75500" y="5120640"/>
            <a:ext cx="5179738" cy="372439"/>
          </a:xfrm>
        </p:spPr>
        <p:txBody>
          <a:bodyPr anchor="b" anchorCtr="0"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sz="1400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04" name="Text Placeholder 31"/>
          <p:cNvSpPr>
            <a:spLocks noGrp="1"/>
          </p:cNvSpPr>
          <p:nvPr>
            <p:ph type="body" sz="quarter" idx="10" hasCustomPrompt="1"/>
          </p:nvPr>
        </p:nvSpPr>
        <p:spPr>
          <a:xfrm>
            <a:off x="2175500" y="5666465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Click to insert Author’s Name</a:t>
            </a:r>
          </a:p>
        </p:txBody>
      </p:sp>
      <p:sp>
        <p:nvSpPr>
          <p:cNvPr id="105" name="Text Placeholder 31"/>
          <p:cNvSpPr>
            <a:spLocks noGrp="1"/>
          </p:cNvSpPr>
          <p:nvPr>
            <p:ph type="body" sz="quarter" idx="11" hasCustomPrompt="1"/>
          </p:nvPr>
        </p:nvSpPr>
        <p:spPr>
          <a:xfrm>
            <a:off x="2175500" y="5923869"/>
            <a:ext cx="5187731" cy="237600"/>
          </a:xfrm>
        </p:spPr>
        <p:txBody>
          <a:bodyPr anchor="t" anchorCtr="0"/>
          <a:lstStyle>
            <a:lvl1pPr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1"/>
              <a:t>Click to insert Role in Organisation</a:t>
            </a:r>
          </a:p>
        </p:txBody>
      </p:sp>
      <p:sp>
        <p:nvSpPr>
          <p:cNvPr id="9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8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5" name="TextBox 14" descr="CONFIDENTIAL_TAG_0xFFEE">
            <a:extLst>
              <a:ext uri="{FF2B5EF4-FFF2-40B4-BE49-F238E27FC236}">
                <a16:creationId xmlns:a16="http://schemas.microsoft.com/office/drawing/2014/main" id="{99CC85D8-2BF0-467D-A82D-7CA271541099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0869577"/>
      </p:ext>
    </p:extLst>
  </p:cSld>
  <p:clrMapOvr>
    <a:masterClrMapping/>
  </p:clrMapOvr>
  <p:transition/>
  <p:hf hdr="0"/>
  <p:extLst mod="1">
    <p:ext uri="{DCECCB84-F9BA-43D5-87BE-67443E8EF086}">
      <p15:sldGuideLst xmlns:p15="http://schemas.microsoft.com/office/powerpoint/2012/main">
        <p15:guide id="1" orient="horz" pos="3058">
          <p15:clr>
            <a:srgbClr val="FBAE40"/>
          </p15:clr>
        </p15:guide>
        <p15:guide id="2" orient="horz" pos="223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1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1800"/>
            </a:lvl1pPr>
            <a:lvl2pPr marL="230400" indent="-230400" defTabSz="357708">
              <a:lnSpc>
                <a:spcPct val="140000"/>
              </a:lnSpc>
              <a:spcBef>
                <a:spcPts val="0"/>
              </a:spcBef>
              <a:defRPr sz="1800"/>
            </a:lvl2pPr>
            <a:lvl3pPr marL="4590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3pPr>
            <a:lvl4pPr marL="6876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4pPr>
            <a:lvl5pPr marL="890800" indent="-2032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600"/>
            </a:lvl5pPr>
            <a:lvl6pPr marL="1043200" indent="-152400"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38F4667E-0CA8-4689-8F3F-BCAD21E8BE73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813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-2381" y="0"/>
            <a:ext cx="12194382" cy="6858000"/>
          </a:xfrm>
          <a:custGeom>
            <a:avLst/>
            <a:gdLst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63913 w 12194723"/>
              <a:gd name="connsiteY5" fmla="*/ 763913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63913 w 12194723"/>
              <a:gd name="connsiteY9" fmla="*/ 763913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11430810 w 12194723"/>
              <a:gd name="connsiteY8" fmla="*/ 763913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1143081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97906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33360 w 12194723"/>
              <a:gd name="connsiteY7" fmla="*/ 6094086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18431 w 12194723"/>
              <a:gd name="connsiteY7" fmla="*/ 6359075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094086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753155 w 12194723"/>
              <a:gd name="connsiteY5" fmla="*/ 3560901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753155 w 12194723"/>
              <a:gd name="connsiteY9" fmla="*/ 356090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482698 w 12194723"/>
              <a:gd name="connsiteY5" fmla="*/ 482850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482698 w 12194723"/>
              <a:gd name="connsiteY9" fmla="*/ 48285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763913 w 12194723"/>
              <a:gd name="connsiteY6" fmla="*/ 6359075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7622163 w 12194723"/>
              <a:gd name="connsiteY7" fmla="*/ 6355342 h 6857999"/>
              <a:gd name="connsiteX8" fmla="*/ 7622603 w 12194723"/>
              <a:gd name="connsiteY8" fmla="*/ 3560901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7622163 w 12194723"/>
              <a:gd name="connsiteY7" fmla="*/ 6355342 h 6857999"/>
              <a:gd name="connsiteX8" fmla="*/ 1788474 w 12194723"/>
              <a:gd name="connsiteY8" fmla="*/ 508608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4129 w 12194723"/>
              <a:gd name="connsiteY5" fmla="*/ 501900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4129 w 12194723"/>
              <a:gd name="connsiteY9" fmla="*/ 501900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62276 w 12194723"/>
              <a:gd name="connsiteY7" fmla="*/ 675759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06335 w 12194723"/>
              <a:gd name="connsiteY6" fmla="*/ 666613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4281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4281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88474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8470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2 w 12194723"/>
              <a:gd name="connsiteY7" fmla="*/ 587653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8949 w 12194723"/>
              <a:gd name="connsiteY8" fmla="*/ 5086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63833 w 12194723"/>
              <a:gd name="connsiteY8" fmla="*/ 5061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96313 w 12194723"/>
              <a:gd name="connsiteY8" fmla="*/ 486123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966332 w 12194723"/>
              <a:gd name="connsiteY8" fmla="*/ 381191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6445 w 12194723"/>
              <a:gd name="connsiteY8" fmla="*/ 558575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6109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36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88944 w 12194723"/>
              <a:gd name="connsiteY8" fmla="*/ 503610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53965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4 w 12194723"/>
              <a:gd name="connsiteY8" fmla="*/ 503609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5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81325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06662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06662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6 w 12194723"/>
              <a:gd name="connsiteY8" fmla="*/ 506108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71457 w 12194723"/>
              <a:gd name="connsiteY8" fmla="*/ 513252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  <a:gd name="connsiteX0" fmla="*/ 0 w 12194723"/>
              <a:gd name="connsiteY0" fmla="*/ 0 h 6857999"/>
              <a:gd name="connsiteX1" fmla="*/ 12194723 w 12194723"/>
              <a:gd name="connsiteY1" fmla="*/ 0 h 6857999"/>
              <a:gd name="connsiteX2" fmla="*/ 12194723 w 12194723"/>
              <a:gd name="connsiteY2" fmla="*/ 6857999 h 6857999"/>
              <a:gd name="connsiteX3" fmla="*/ 0 w 12194723"/>
              <a:gd name="connsiteY3" fmla="*/ 6857999 h 6857999"/>
              <a:gd name="connsiteX4" fmla="*/ 0 w 12194723"/>
              <a:gd name="connsiteY4" fmla="*/ 0 h 6857999"/>
              <a:gd name="connsiteX5" fmla="*/ 508891 w 12194723"/>
              <a:gd name="connsiteY5" fmla="*/ 511425 h 6857999"/>
              <a:gd name="connsiteX6" fmla="*/ 511097 w 12194723"/>
              <a:gd name="connsiteY6" fmla="*/ 583270 h 6857999"/>
              <a:gd name="connsiteX7" fmla="*/ 1774181 w 12194723"/>
              <a:gd name="connsiteY7" fmla="*/ 585272 h 6857999"/>
              <a:gd name="connsiteX8" fmla="*/ 1769076 w 12194723"/>
              <a:gd name="connsiteY8" fmla="*/ 508490 h 6857999"/>
              <a:gd name="connsiteX9" fmla="*/ 508891 w 12194723"/>
              <a:gd name="connsiteY9" fmla="*/ 511425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4723" h="6857999">
                <a:moveTo>
                  <a:pt x="0" y="0"/>
                </a:moveTo>
                <a:lnTo>
                  <a:pt x="12194723" y="0"/>
                </a:lnTo>
                <a:lnTo>
                  <a:pt x="12194723" y="6857999"/>
                </a:lnTo>
                <a:lnTo>
                  <a:pt x="0" y="6857999"/>
                </a:lnTo>
                <a:lnTo>
                  <a:pt x="0" y="0"/>
                </a:lnTo>
                <a:close/>
                <a:moveTo>
                  <a:pt x="508891" y="511425"/>
                </a:moveTo>
                <a:cubicBezTo>
                  <a:pt x="509626" y="566329"/>
                  <a:pt x="510362" y="528366"/>
                  <a:pt x="511097" y="583270"/>
                </a:cubicBezTo>
                <a:lnTo>
                  <a:pt x="1774181" y="585272"/>
                </a:lnTo>
                <a:cubicBezTo>
                  <a:pt x="1771177" y="584735"/>
                  <a:pt x="1784691" y="508891"/>
                  <a:pt x="1769076" y="508490"/>
                </a:cubicBezTo>
                <a:cubicBezTo>
                  <a:pt x="1753461" y="508089"/>
                  <a:pt x="928953" y="510447"/>
                  <a:pt x="508891" y="511425"/>
                </a:cubicBezTo>
                <a:close/>
              </a:path>
            </a:pathLst>
          </a:custGeom>
          <a:noFill/>
          <a:ln w="317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5468938" cy="4830761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1800"/>
            </a:lvl1pPr>
            <a:lvl2pPr marL="230400" indent="-230400" defTabSz="357708">
              <a:lnSpc>
                <a:spcPct val="140000"/>
              </a:lnSpc>
              <a:spcBef>
                <a:spcPts val="0"/>
              </a:spcBef>
              <a:defRPr sz="1800"/>
            </a:lvl2pPr>
            <a:lvl3pPr marL="4590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3pPr>
            <a:lvl4pPr marL="687600" indent="-2286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800"/>
            </a:lvl4pPr>
            <a:lvl5pPr marL="890800" indent="-2032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600"/>
            </a:lvl5pPr>
            <a:lvl6pPr marL="1043200" indent="-152400"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5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9" name="TextBox 8" descr="CONFIDENTIAL_TAG_0xFFEE">
            <a:extLst>
              <a:ext uri="{FF2B5EF4-FFF2-40B4-BE49-F238E27FC236}">
                <a16:creationId xmlns:a16="http://schemas.microsoft.com/office/drawing/2014/main" id="{A18CA631-5B20-4B68-85D2-2EBE82939846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005781"/>
      </p:ext>
    </p:extLst>
  </p:cSld>
  <p:clrMapOvr>
    <a:masterClrMapping/>
  </p:clrMapOvr>
  <p:transition/>
  <p:hf hdr="0"/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81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Hig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GB" sz="2400" b="0" kern="1200" cap="none" baseline="0" noProof="0" dirty="0" smtClean="0">
                <a:solidFill>
                  <a:schemeClr val="tx1"/>
                </a:solidFill>
                <a:latin typeface="ShellBold" panose="00000800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1"/>
          </p:nvPr>
        </p:nvSpPr>
        <p:spPr>
          <a:xfrm>
            <a:off x="508000" y="1528763"/>
            <a:ext cx="11171238" cy="4830762"/>
          </a:xfrm>
        </p:spPr>
        <p:txBody>
          <a:bodyPr/>
          <a:lstStyle>
            <a:lvl1pPr marL="0" indent="0" defTabSz="357708">
              <a:lnSpc>
                <a:spcPct val="140000"/>
              </a:lnSpc>
              <a:spcBef>
                <a:spcPts val="0"/>
              </a:spcBef>
              <a:defRPr sz="1400"/>
            </a:lvl1pPr>
            <a:lvl2pPr marL="176400" indent="-176400" defTabSz="357708">
              <a:lnSpc>
                <a:spcPct val="140000"/>
              </a:lnSpc>
              <a:spcBef>
                <a:spcPts val="0"/>
              </a:spcBef>
              <a:defRPr sz="1400"/>
            </a:lvl2pPr>
            <a:lvl3pPr marL="354200" indent="-1778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400"/>
            </a:lvl3pPr>
            <a:lvl4pPr marL="532000" indent="-1778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defRPr sz="1400"/>
            </a:lvl4pPr>
            <a:lvl5pPr marL="684400" indent="-152400" defTabSz="357708">
              <a:lnSpc>
                <a:spcPct val="140000"/>
              </a:lnSpc>
              <a:spcBef>
                <a:spcPts val="0"/>
              </a:spcBef>
              <a:buClr>
                <a:schemeClr val="tx1"/>
              </a:buClr>
              <a:buSzPct val="75000"/>
              <a:buFont typeface="Wingdings" pitchFamily="2" charset="2"/>
              <a:buChar char=""/>
              <a:tabLst/>
              <a:defRPr sz="1200"/>
            </a:lvl5pPr>
            <a:lvl6pPr marL="824100" indent="-139700" defTabSz="357708">
              <a:lnSpc>
                <a:spcPct val="140000"/>
              </a:lnSpc>
              <a:buClr>
                <a:schemeClr val="tx1"/>
              </a:buClr>
              <a:buSzPct val="75000"/>
              <a:buFont typeface="Wingdings" pitchFamily="2" charset="2"/>
              <a:buChar char=""/>
              <a:defRPr sz="11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4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6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E4BFB0F7-E0DE-432B-BEC2-45D229E2C4DC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16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US" sz="2400" b="0" kern="1200" cap="none" baseline="0" noProof="0" dirty="0" smtClean="0">
                <a:solidFill>
                  <a:schemeClr val="tx1"/>
                </a:solidFill>
                <a:latin typeface="ShellBold" panose="00000800000000000000" pitchFamily="50" charset="0"/>
                <a:ea typeface="+mj-ea"/>
                <a:cs typeface="+mj-cs"/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14"/>
          <p:cNvSpPr>
            <a:spLocks noGrp="1"/>
          </p:cNvSpPr>
          <p:nvPr>
            <p:ph sz="quarter" idx="13"/>
          </p:nvPr>
        </p:nvSpPr>
        <p:spPr>
          <a:xfrm>
            <a:off x="6215064" y="1528764"/>
            <a:ext cx="5464174" cy="4830761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/>
            </a:lvl1pPr>
            <a:lvl2pPr marL="230400" indent="-2304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800"/>
            </a:lvl2pPr>
            <a:lvl3pPr marL="459000" indent="-2286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3pPr>
            <a:lvl4pPr marL="687600" indent="-2286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4pPr>
            <a:lvl5pPr marL="890800" indent="-2032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600"/>
            </a:lvl5pPr>
            <a:lvl6pPr marL="1043200" indent="-15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Text Placeholder 43"/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>
            <a:lvl1pPr marL="0" indent="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800"/>
            </a:lvl1pPr>
            <a:lvl2pPr marL="230400" indent="-230400"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800"/>
            </a:lvl2pPr>
            <a:lvl3pPr marL="459000" indent="-228600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3pPr>
            <a:lvl4pPr marL="687600" indent="-2286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800"/>
            </a:lvl4pPr>
            <a:lvl5pPr marL="890800" indent="-2032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600"/>
            </a:lvl5pPr>
            <a:lvl6pPr marL="1043200" indent="-1524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2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8" name="TextBox 7" descr="CONFIDENTIAL_TAG_0xFFEE">
            <a:extLst>
              <a:ext uri="{FF2B5EF4-FFF2-40B4-BE49-F238E27FC236}">
                <a16:creationId xmlns:a16="http://schemas.microsoft.com/office/drawing/2014/main" id="{DC47CEEC-C328-4A35-B9F4-37C2003993D2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  <p:extLst mod="1"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3765" userDrawn="1">
          <p15:clr>
            <a:srgbClr val="FBAE40"/>
          </p15:clr>
        </p15:guide>
        <p15:guide id="3" pos="391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Hig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GB" dirty="0" smtClean="0"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0" name="Content Placeholder 14"/>
          <p:cNvSpPr>
            <a:spLocks noGrp="1"/>
          </p:cNvSpPr>
          <p:nvPr>
            <p:ph sz="quarter" idx="13"/>
          </p:nvPr>
        </p:nvSpPr>
        <p:spPr>
          <a:xfrm>
            <a:off x="6215063" y="1528764"/>
            <a:ext cx="5464175" cy="4830762"/>
          </a:xfrm>
        </p:spPr>
        <p:txBody>
          <a:bodyPr/>
          <a:lstStyle>
            <a:lvl1pPr marL="0" indent="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/>
            </a:lvl1pPr>
            <a:lvl2pPr marL="176400" indent="-176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/>
            </a:lvl2pPr>
            <a:lvl3pPr marL="354200" indent="-1778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3pPr>
            <a:lvl4pPr marL="532000" indent="-1778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4pPr>
            <a:lvl5pPr marL="684400" indent="-152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200"/>
            </a:lvl5pPr>
            <a:lvl6pPr marL="824100" indent="-1397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tabLst/>
              <a:defRPr sz="11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Text Placeholder 43"/>
          <p:cNvSpPr>
            <a:spLocks noGrp="1"/>
          </p:cNvSpPr>
          <p:nvPr>
            <p:ph type="body" sz="quarter" idx="11"/>
          </p:nvPr>
        </p:nvSpPr>
        <p:spPr>
          <a:xfrm>
            <a:off x="508000" y="1528762"/>
            <a:ext cx="5468938" cy="4830763"/>
          </a:xfrm>
        </p:spPr>
        <p:txBody>
          <a:bodyPr/>
          <a:lstStyle>
            <a:lvl1pPr marL="0" indent="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None/>
              <a:defRPr sz="1400"/>
            </a:lvl1pPr>
            <a:lvl2pPr marL="176400" indent="-176400">
              <a:lnSpc>
                <a:spcPct val="140000"/>
              </a:lnSpc>
              <a:spcAft>
                <a:spcPts val="0"/>
              </a:spcAft>
              <a:buClr>
                <a:schemeClr val="accent2"/>
              </a:buClr>
              <a:buSzPct val="85000"/>
              <a:buFont typeface="Wingdings" pitchFamily="2" charset="2"/>
              <a:buChar char="n"/>
              <a:defRPr sz="1400"/>
            </a:lvl2pPr>
            <a:lvl3pPr marL="354200" indent="-177800">
              <a:lnSpc>
                <a:spcPct val="14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"/>
              <a:defRPr sz="1400"/>
            </a:lvl3pPr>
            <a:lvl4pPr marL="532000" indent="-177800">
              <a:lnSpc>
                <a:spcPct val="140000"/>
              </a:lnSpc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400"/>
            </a:lvl4pPr>
            <a:lvl5pPr marL="684400" indent="-1524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200"/>
            </a:lvl5pPr>
            <a:lvl6pPr marL="824100" indent="-13970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n"/>
              <a:defRPr sz="1100"/>
            </a:lvl6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8" name="TextBox 7" descr="CONFIDENTIAL_TAG_0xFFEE">
            <a:extLst>
              <a:ext uri="{FF2B5EF4-FFF2-40B4-BE49-F238E27FC236}">
                <a16:creationId xmlns:a16="http://schemas.microsoft.com/office/drawing/2014/main" id="{7A161175-2314-4C62-B0F5-E26BFF5A3C37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Content Placeholder 51"/>
          <p:cNvSpPr>
            <a:spLocks noGrp="1"/>
          </p:cNvSpPr>
          <p:nvPr>
            <p:ph sz="quarter" idx="29" hasCustomPrompt="1"/>
          </p:nvPr>
        </p:nvSpPr>
        <p:spPr>
          <a:xfrm>
            <a:off x="509312" y="6201069"/>
            <a:ext cx="5543051" cy="158455"/>
          </a:xfrm>
        </p:spPr>
        <p:txBody>
          <a:bodyPr wrap="square">
            <a:noAutofit/>
          </a:bodyPr>
          <a:lstStyle>
            <a:lvl1pPr>
              <a:defRPr sz="900" cap="none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Click to edit source</a:t>
            </a:r>
          </a:p>
        </p:txBody>
      </p:sp>
      <p:sp>
        <p:nvSpPr>
          <p:cNvPr id="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7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lang="en-GB" noProof="0" dirty="0" smtClean="0">
                <a:latin typeface="ShellBold" panose="00000800000000000000" pitchFamily="50" charset="0"/>
              </a:defRPr>
            </a:lvl1pPr>
          </a:lstStyle>
          <a:p>
            <a:pPr lvl="0"/>
            <a:r>
              <a:rPr lang="en-GB" noProof="0"/>
              <a:t>Click to edit Master title style</a:t>
            </a:r>
            <a:endParaRPr lang="en-GB" noProof="0" dirty="0"/>
          </a:p>
        </p:txBody>
      </p:sp>
      <p:sp>
        <p:nvSpPr>
          <p:cNvPr id="39" name="Content Placeholder 51"/>
          <p:cNvSpPr>
            <a:spLocks noGrp="1"/>
          </p:cNvSpPr>
          <p:nvPr>
            <p:ph sz="quarter" idx="45" hasCustomPrompt="1"/>
          </p:nvPr>
        </p:nvSpPr>
        <p:spPr>
          <a:xfrm>
            <a:off x="508000" y="4199574"/>
            <a:ext cx="5468938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40" name="Content Placeholder 51"/>
          <p:cNvSpPr>
            <a:spLocks noGrp="1"/>
          </p:cNvSpPr>
          <p:nvPr>
            <p:ph sz="quarter" idx="46" hasCustomPrompt="1"/>
          </p:nvPr>
        </p:nvSpPr>
        <p:spPr>
          <a:xfrm>
            <a:off x="508000" y="3864611"/>
            <a:ext cx="5468938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41" name="Straight Connector 40"/>
          <p:cNvCxnSpPr/>
          <p:nvPr userDrawn="1"/>
        </p:nvCxnSpPr>
        <p:spPr>
          <a:xfrm>
            <a:off x="508000" y="4141370"/>
            <a:ext cx="5468938" cy="941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hart Placeholder 16"/>
          <p:cNvSpPr>
            <a:spLocks noGrp="1"/>
          </p:cNvSpPr>
          <p:nvPr>
            <p:ph type="chart" sz="quarter" idx="47"/>
          </p:nvPr>
        </p:nvSpPr>
        <p:spPr>
          <a:xfrm>
            <a:off x="508000" y="4456229"/>
            <a:ext cx="5468938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43" name="Straight Connector 42"/>
          <p:cNvCxnSpPr/>
          <p:nvPr userDrawn="1"/>
        </p:nvCxnSpPr>
        <p:spPr>
          <a:xfrm flipV="1">
            <a:off x="508000" y="5966640"/>
            <a:ext cx="5468938" cy="18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Content Placeholder 51"/>
          <p:cNvSpPr>
            <a:spLocks noGrp="1"/>
          </p:cNvSpPr>
          <p:nvPr>
            <p:ph sz="quarter" idx="54" hasCustomPrompt="1"/>
          </p:nvPr>
        </p:nvSpPr>
        <p:spPr>
          <a:xfrm>
            <a:off x="508000" y="1863726"/>
            <a:ext cx="5468938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00" name="Content Placeholder 51"/>
          <p:cNvSpPr>
            <a:spLocks noGrp="1"/>
          </p:cNvSpPr>
          <p:nvPr>
            <p:ph sz="quarter" idx="55" hasCustomPrompt="1"/>
          </p:nvPr>
        </p:nvSpPr>
        <p:spPr>
          <a:xfrm>
            <a:off x="508000" y="1528763"/>
            <a:ext cx="5468938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01" name="Straight Connector 100"/>
          <p:cNvCxnSpPr/>
          <p:nvPr userDrawn="1"/>
        </p:nvCxnSpPr>
        <p:spPr>
          <a:xfrm>
            <a:off x="508000" y="1805522"/>
            <a:ext cx="5468938" cy="941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hart Placeholder 16"/>
          <p:cNvSpPr>
            <a:spLocks noGrp="1"/>
          </p:cNvSpPr>
          <p:nvPr>
            <p:ph type="chart" sz="quarter" idx="56"/>
          </p:nvPr>
        </p:nvSpPr>
        <p:spPr>
          <a:xfrm>
            <a:off x="508000" y="2120382"/>
            <a:ext cx="5468938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103" name="Straight Connector 102"/>
          <p:cNvCxnSpPr/>
          <p:nvPr userDrawn="1"/>
        </p:nvCxnSpPr>
        <p:spPr>
          <a:xfrm flipV="1">
            <a:off x="508000" y="3732357"/>
            <a:ext cx="5468938" cy="188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ontent Placeholder 51"/>
          <p:cNvSpPr>
            <a:spLocks noGrp="1"/>
          </p:cNvSpPr>
          <p:nvPr>
            <p:ph sz="quarter" idx="57" hasCustomPrompt="1"/>
          </p:nvPr>
        </p:nvSpPr>
        <p:spPr>
          <a:xfrm>
            <a:off x="6215063" y="4199574"/>
            <a:ext cx="5464175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05" name="Content Placeholder 51"/>
          <p:cNvSpPr>
            <a:spLocks noGrp="1"/>
          </p:cNvSpPr>
          <p:nvPr>
            <p:ph sz="quarter" idx="58" hasCustomPrompt="1"/>
          </p:nvPr>
        </p:nvSpPr>
        <p:spPr>
          <a:xfrm>
            <a:off x="6215063" y="3864611"/>
            <a:ext cx="5464175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06" name="Straight Connector 105"/>
          <p:cNvCxnSpPr/>
          <p:nvPr userDrawn="1"/>
        </p:nvCxnSpPr>
        <p:spPr>
          <a:xfrm>
            <a:off x="6215063" y="4141387"/>
            <a:ext cx="5464175" cy="914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hart Placeholder 16"/>
          <p:cNvSpPr>
            <a:spLocks noGrp="1"/>
          </p:cNvSpPr>
          <p:nvPr>
            <p:ph type="chart" sz="quarter" idx="59"/>
          </p:nvPr>
        </p:nvSpPr>
        <p:spPr>
          <a:xfrm>
            <a:off x="6215063" y="4456229"/>
            <a:ext cx="5464175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108" name="Straight Connector 107"/>
          <p:cNvCxnSpPr/>
          <p:nvPr userDrawn="1"/>
        </p:nvCxnSpPr>
        <p:spPr>
          <a:xfrm flipV="1">
            <a:off x="6215063" y="5966657"/>
            <a:ext cx="5464175" cy="1829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Content Placeholder 51"/>
          <p:cNvSpPr>
            <a:spLocks noGrp="1"/>
          </p:cNvSpPr>
          <p:nvPr>
            <p:ph sz="quarter" idx="60" hasCustomPrompt="1"/>
          </p:nvPr>
        </p:nvSpPr>
        <p:spPr>
          <a:xfrm>
            <a:off x="6215063" y="1863726"/>
            <a:ext cx="5464175" cy="234616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Click to edit Unit of measure</a:t>
            </a:r>
          </a:p>
        </p:txBody>
      </p:sp>
      <p:sp>
        <p:nvSpPr>
          <p:cNvPr id="110" name="Content Placeholder 51"/>
          <p:cNvSpPr>
            <a:spLocks noGrp="1"/>
          </p:cNvSpPr>
          <p:nvPr>
            <p:ph sz="quarter" idx="61" hasCustomPrompt="1"/>
          </p:nvPr>
        </p:nvSpPr>
        <p:spPr>
          <a:xfrm>
            <a:off x="6215063" y="1528763"/>
            <a:ext cx="5464175" cy="268150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nl-NL" sz="1600" kern="1200" cap="none" baseline="0" dirty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marL="0" lvl="0" indent="0" algn="l" defTabSz="1219170" rtl="0" eaLnBrk="1" latinLnBrk="0" hangingPunct="1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F7D117"/>
              </a:buClr>
              <a:buSzPct val="120000"/>
              <a:buFont typeface="Wingdings" pitchFamily="2" charset="2"/>
              <a:buNone/>
            </a:pPr>
            <a:r>
              <a:rPr lang="en-GB" dirty="0"/>
              <a:t>Chart title appears here</a:t>
            </a:r>
          </a:p>
        </p:txBody>
      </p:sp>
      <p:cxnSp>
        <p:nvCxnSpPr>
          <p:cNvPr id="111" name="Straight Connector 110"/>
          <p:cNvCxnSpPr/>
          <p:nvPr userDrawn="1"/>
        </p:nvCxnSpPr>
        <p:spPr>
          <a:xfrm>
            <a:off x="6215063" y="1805539"/>
            <a:ext cx="5464175" cy="914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Chart Placeholder 16"/>
          <p:cNvSpPr>
            <a:spLocks noGrp="1"/>
          </p:cNvSpPr>
          <p:nvPr>
            <p:ph type="chart" sz="quarter" idx="62"/>
          </p:nvPr>
        </p:nvSpPr>
        <p:spPr>
          <a:xfrm>
            <a:off x="6215063" y="2120382"/>
            <a:ext cx="5464175" cy="1623641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Click icon to add chart</a:t>
            </a:r>
            <a:endParaRPr lang="en-GB" dirty="0"/>
          </a:p>
        </p:txBody>
      </p:sp>
      <p:cxnSp>
        <p:nvCxnSpPr>
          <p:cNvPr id="113" name="Straight Connector 112"/>
          <p:cNvCxnSpPr/>
          <p:nvPr userDrawn="1"/>
        </p:nvCxnSpPr>
        <p:spPr>
          <a:xfrm>
            <a:off x="6089108" y="3730543"/>
            <a:ext cx="5265195" cy="2448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36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3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27" name="TextBox 26" descr="CONFIDENTIAL_TAG_0xFFEE">
            <a:extLst>
              <a:ext uri="{FF2B5EF4-FFF2-40B4-BE49-F238E27FC236}">
                <a16:creationId xmlns:a16="http://schemas.microsoft.com/office/drawing/2014/main" id="{80ACDE92-F092-41A8-BFD2-91163D80A546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 bwMode="gray">
          <a:xfrm>
            <a:off x="1" y="4313784"/>
            <a:ext cx="12192000" cy="2544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7" name="Rectangle 26" descr="&lt;Shell Yellow Bar&gt;" title="&lt;Shell Yellow Bar&gt;"/>
          <p:cNvSpPr/>
          <p:nvPr userDrawn="1"/>
        </p:nvSpPr>
        <p:spPr bwMode="gray">
          <a:xfrm>
            <a:off x="761993" y="1524000"/>
            <a:ext cx="1269984" cy="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763200" y="2636980"/>
            <a:ext cx="6397451" cy="13620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763200" y="1696947"/>
            <a:ext cx="6397451" cy="8212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7402833" y="1924112"/>
            <a:ext cx="4274842" cy="2930523"/>
          </a:xfrm>
          <a:prstGeom prst="rect">
            <a:avLst/>
          </a:prstGeom>
        </p:spPr>
        <p:txBody>
          <a:bodyPr lIns="0" tIns="0" rIns="0" bIns="0"/>
          <a:lstStyle>
            <a:lvl1pPr marL="0" algn="r" defTabSz="1219170" rtl="0" eaLnBrk="1" latinLnBrk="0" hangingPunct="1">
              <a:lnSpc>
                <a:spcPct val="100000"/>
              </a:lnSpc>
              <a:buClr>
                <a:srgbClr val="DD1D21"/>
              </a:buClr>
              <a:buSzPct val="85000"/>
              <a:buNone/>
              <a:tabLst>
                <a:tab pos="1081088" algn="l"/>
              </a:tabLst>
              <a:defRPr lang="en-GB" sz="20000" kern="10000" spc="-1000" baseline="0" dirty="0">
                <a:ln w="3175">
                  <a:noFill/>
                </a:ln>
                <a:solidFill>
                  <a:schemeClr val="accent1"/>
                </a:solidFill>
                <a:latin typeface="ShellBold" panose="00000800000000000000" pitchFamily="50" charset="0"/>
                <a:ea typeface="ShellMedium" panose="00000600000000000000" pitchFamily="50" charset="0"/>
                <a:cs typeface="ShellBold" panose="00000800000000000000" pitchFamily="50" charset="0"/>
              </a:defRPr>
            </a:lvl1pPr>
          </a:lstStyle>
          <a:p>
            <a:pPr lvl="0"/>
            <a:r>
              <a:rPr lang="en-GB" dirty="0"/>
              <a:t>0.0</a:t>
            </a:r>
          </a:p>
        </p:txBody>
      </p:sp>
      <p:sp>
        <p:nvSpPr>
          <p:cNvPr id="14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5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2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1" name="TextBox 10" descr="CONFIDENTIAL_TAG_0xFFEE">
            <a:extLst>
              <a:ext uri="{FF2B5EF4-FFF2-40B4-BE49-F238E27FC236}">
                <a16:creationId xmlns:a16="http://schemas.microsoft.com/office/drawing/2014/main" id="{55DAA5CC-3E6B-4C41-B14C-0E2F2840022D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 bwMode="gray">
          <a:xfrm>
            <a:off x="761993" y="3556002"/>
            <a:ext cx="6858000" cy="2540001"/>
            <a:chOff x="761993" y="3556002"/>
            <a:chExt cx="6858000" cy="2540001"/>
          </a:xfrm>
        </p:grpSpPr>
        <p:sp>
          <p:nvSpPr>
            <p:cNvPr id="16" name="Rectangle 15"/>
            <p:cNvSpPr/>
            <p:nvPr userDrawn="1"/>
          </p:nvSpPr>
          <p:spPr bwMode="gray">
            <a:xfrm>
              <a:off x="761993" y="3556002"/>
              <a:ext cx="6858000" cy="2540001"/>
            </a:xfrm>
            <a:prstGeom prst="rect">
              <a:avLst/>
            </a:prstGeom>
            <a:solidFill>
              <a:srgbClr val="FFFFFF"/>
            </a:solidFill>
            <a:ln w="317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Rectangle 27" descr="&lt;Shell Yellow Bar&gt;" title="&lt;Shell Yellow Bar&gt;"/>
            <p:cNvSpPr/>
            <p:nvPr userDrawn="1"/>
          </p:nvSpPr>
          <p:spPr bwMode="gray">
            <a:xfrm>
              <a:off x="1145875" y="3818708"/>
              <a:ext cx="1269984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 userDrawn="1"/>
        </p:nvSpPr>
        <p:spPr bwMode="white">
          <a:xfrm>
            <a:off x="501606" y="488935"/>
            <a:ext cx="1311092" cy="11880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1"/>
            <a:ext cx="12194723" cy="4866892"/>
          </a:xfrm>
          <a:custGeom>
            <a:avLst/>
            <a:gdLst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0 w 12192000"/>
              <a:gd name="connsiteY3" fmla="*/ 4854636 h 4854636"/>
              <a:gd name="connsiteX4" fmla="*/ 0 w 12192000"/>
              <a:gd name="connsiteY4" fmla="*/ 0 h 4854636"/>
              <a:gd name="connsiteX0" fmla="*/ 0 w 12192000"/>
              <a:gd name="connsiteY0" fmla="*/ 0 h 4854636"/>
              <a:gd name="connsiteX1" fmla="*/ 12192000 w 12192000"/>
              <a:gd name="connsiteY1" fmla="*/ 0 h 4854636"/>
              <a:gd name="connsiteX2" fmla="*/ 12192000 w 12192000"/>
              <a:gd name="connsiteY2" fmla="*/ 4854636 h 4854636"/>
              <a:gd name="connsiteX3" fmla="*/ 592282 w 12192000"/>
              <a:gd name="connsiteY3" fmla="*/ 4842164 h 4854636"/>
              <a:gd name="connsiteX4" fmla="*/ 0 w 12192000"/>
              <a:gd name="connsiteY4" fmla="*/ 4854636 h 4854636"/>
              <a:gd name="connsiteX5" fmla="*/ 0 w 12192000"/>
              <a:gd name="connsiteY5" fmla="*/ 0 h 485463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592282 w 12192000"/>
              <a:gd name="connsiteY3" fmla="*/ 4842164 h 4888026"/>
              <a:gd name="connsiteX4" fmla="*/ 0 w 12192000"/>
              <a:gd name="connsiteY4" fmla="*/ 4854636 h 4888026"/>
              <a:gd name="connsiteX5" fmla="*/ 0 w 12192000"/>
              <a:gd name="connsiteY5" fmla="*/ 0 h 4888026"/>
              <a:gd name="connsiteX0" fmla="*/ 0 w 12192000"/>
              <a:gd name="connsiteY0" fmla="*/ 0 h 4888026"/>
              <a:gd name="connsiteX1" fmla="*/ 12192000 w 12192000"/>
              <a:gd name="connsiteY1" fmla="*/ 0 h 4888026"/>
              <a:gd name="connsiteX2" fmla="*/ 12192000 w 12192000"/>
              <a:gd name="connsiteY2" fmla="*/ 4854636 h 4888026"/>
              <a:gd name="connsiteX3" fmla="*/ 841664 w 12192000"/>
              <a:gd name="connsiteY3" fmla="*/ 2909455 h 4888026"/>
              <a:gd name="connsiteX4" fmla="*/ 592282 w 12192000"/>
              <a:gd name="connsiteY4" fmla="*/ 4842164 h 4888026"/>
              <a:gd name="connsiteX5" fmla="*/ 0 w 12192000"/>
              <a:gd name="connsiteY5" fmla="*/ 4854636 h 4888026"/>
              <a:gd name="connsiteX6" fmla="*/ 0 w 12192000"/>
              <a:gd name="connsiteY6" fmla="*/ 0 h 4888026"/>
              <a:gd name="connsiteX0" fmla="*/ 0 w 12192000"/>
              <a:gd name="connsiteY0" fmla="*/ 0 h 4982265"/>
              <a:gd name="connsiteX1" fmla="*/ 12192000 w 12192000"/>
              <a:gd name="connsiteY1" fmla="*/ 0 h 4982265"/>
              <a:gd name="connsiteX2" fmla="*/ 12192000 w 12192000"/>
              <a:gd name="connsiteY2" fmla="*/ 4854636 h 4982265"/>
              <a:gd name="connsiteX3" fmla="*/ 7606145 w 12192000"/>
              <a:gd name="connsiteY3" fmla="*/ 3543300 h 4982265"/>
              <a:gd name="connsiteX4" fmla="*/ 841664 w 12192000"/>
              <a:gd name="connsiteY4" fmla="*/ 2909455 h 4982265"/>
              <a:gd name="connsiteX5" fmla="*/ 592282 w 12192000"/>
              <a:gd name="connsiteY5" fmla="*/ 4842164 h 4982265"/>
              <a:gd name="connsiteX6" fmla="*/ 0 w 12192000"/>
              <a:gd name="connsiteY6" fmla="*/ 4854636 h 4982265"/>
              <a:gd name="connsiteX7" fmla="*/ 0 w 12192000"/>
              <a:gd name="connsiteY7" fmla="*/ 0 h 4982265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592282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2164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61702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46071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841664 w 12192000"/>
              <a:gd name="connsiteY5" fmla="*/ 2909455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48146 w 12192000"/>
              <a:gd name="connsiteY5" fmla="*/ 3564082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0 w 12192000"/>
              <a:gd name="connsiteY0" fmla="*/ 0 h 5111319"/>
              <a:gd name="connsiteX1" fmla="*/ 12192000 w 12192000"/>
              <a:gd name="connsiteY1" fmla="*/ 0 h 5111319"/>
              <a:gd name="connsiteX2" fmla="*/ 12192000 w 12192000"/>
              <a:gd name="connsiteY2" fmla="*/ 4854636 h 5111319"/>
              <a:gd name="connsiteX3" fmla="*/ 7668491 w 12192000"/>
              <a:gd name="connsiteY3" fmla="*/ 4582391 h 5111319"/>
              <a:gd name="connsiteX4" fmla="*/ 7606145 w 12192000"/>
              <a:gd name="connsiteY4" fmla="*/ 3543300 h 5111319"/>
              <a:gd name="connsiteX5" fmla="*/ 754970 w 12192000"/>
              <a:gd name="connsiteY5" fmla="*/ 3547023 h 5111319"/>
              <a:gd name="connsiteX6" fmla="*/ 760313 w 12192000"/>
              <a:gd name="connsiteY6" fmla="*/ 4857795 h 5111319"/>
              <a:gd name="connsiteX7" fmla="*/ 0 w 12192000"/>
              <a:gd name="connsiteY7" fmla="*/ 4854636 h 5111319"/>
              <a:gd name="connsiteX8" fmla="*/ 0 w 12192000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7795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9839 w 12194382"/>
              <a:gd name="connsiteY6" fmla="*/ 4838792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872233 w 12194382"/>
              <a:gd name="connsiteY6" fmla="*/ 4872048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45920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57352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08527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11319"/>
              <a:gd name="connsiteX1" fmla="*/ 12194382 w 12194382"/>
              <a:gd name="connsiteY1" fmla="*/ 0 h 5111319"/>
              <a:gd name="connsiteX2" fmla="*/ 12194382 w 12194382"/>
              <a:gd name="connsiteY2" fmla="*/ 4854636 h 5111319"/>
              <a:gd name="connsiteX3" fmla="*/ 7670873 w 12194382"/>
              <a:gd name="connsiteY3" fmla="*/ 4582391 h 5111319"/>
              <a:gd name="connsiteX4" fmla="*/ 7620433 w 12194382"/>
              <a:gd name="connsiteY4" fmla="*/ 3543300 h 5111319"/>
              <a:gd name="connsiteX5" fmla="*/ 762115 w 12194382"/>
              <a:gd name="connsiteY5" fmla="*/ 3547023 h 5111319"/>
              <a:gd name="connsiteX6" fmla="*/ 762695 w 12194382"/>
              <a:gd name="connsiteY6" fmla="*/ 4850671 h 5111319"/>
              <a:gd name="connsiteX7" fmla="*/ 0 w 12194382"/>
              <a:gd name="connsiteY7" fmla="*/ 4847509 h 5111319"/>
              <a:gd name="connsiteX8" fmla="*/ 2382 w 12194382"/>
              <a:gd name="connsiteY8" fmla="*/ 0 h 5111319"/>
              <a:gd name="connsiteX0" fmla="*/ 2382 w 12194382"/>
              <a:gd name="connsiteY0" fmla="*/ 0 h 5182443"/>
              <a:gd name="connsiteX1" fmla="*/ 12194382 w 12194382"/>
              <a:gd name="connsiteY1" fmla="*/ 0 h 5182443"/>
              <a:gd name="connsiteX2" fmla="*/ 12194382 w 12194382"/>
              <a:gd name="connsiteY2" fmla="*/ 4854636 h 5182443"/>
              <a:gd name="connsiteX3" fmla="*/ 7623248 w 12194382"/>
              <a:gd name="connsiteY3" fmla="*/ 4843680 h 5182443"/>
              <a:gd name="connsiteX4" fmla="*/ 7620433 w 12194382"/>
              <a:gd name="connsiteY4" fmla="*/ 3543300 h 5182443"/>
              <a:gd name="connsiteX5" fmla="*/ 762115 w 12194382"/>
              <a:gd name="connsiteY5" fmla="*/ 3547023 h 5182443"/>
              <a:gd name="connsiteX6" fmla="*/ 762695 w 12194382"/>
              <a:gd name="connsiteY6" fmla="*/ 4850671 h 5182443"/>
              <a:gd name="connsiteX7" fmla="*/ 0 w 12194382"/>
              <a:gd name="connsiteY7" fmla="*/ 4847509 h 5182443"/>
              <a:gd name="connsiteX8" fmla="*/ 2382 w 12194382"/>
              <a:gd name="connsiteY8" fmla="*/ 0 h 5182443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382"/>
              <a:gd name="connsiteY0" fmla="*/ 0 h 5128150"/>
              <a:gd name="connsiteX1" fmla="*/ 12194382 w 12194382"/>
              <a:gd name="connsiteY1" fmla="*/ 0 h 5128150"/>
              <a:gd name="connsiteX2" fmla="*/ 12194382 w 12194382"/>
              <a:gd name="connsiteY2" fmla="*/ 4854636 h 5128150"/>
              <a:gd name="connsiteX3" fmla="*/ 7623248 w 12194382"/>
              <a:gd name="connsiteY3" fmla="*/ 4843680 h 5128150"/>
              <a:gd name="connsiteX4" fmla="*/ 7620433 w 12194382"/>
              <a:gd name="connsiteY4" fmla="*/ 3543300 h 5128150"/>
              <a:gd name="connsiteX5" fmla="*/ 762115 w 12194382"/>
              <a:gd name="connsiteY5" fmla="*/ 3547023 h 5128150"/>
              <a:gd name="connsiteX6" fmla="*/ 762695 w 12194382"/>
              <a:gd name="connsiteY6" fmla="*/ 4850671 h 5128150"/>
              <a:gd name="connsiteX7" fmla="*/ 0 w 12194382"/>
              <a:gd name="connsiteY7" fmla="*/ 4847509 h 5128150"/>
              <a:gd name="connsiteX8" fmla="*/ 2382 w 12194382"/>
              <a:gd name="connsiteY8" fmla="*/ 0 h 5128150"/>
              <a:gd name="connsiteX0" fmla="*/ 2382 w 12194723"/>
              <a:gd name="connsiteY0" fmla="*/ 0 h 4854829"/>
              <a:gd name="connsiteX1" fmla="*/ 12194382 w 12194723"/>
              <a:gd name="connsiteY1" fmla="*/ 0 h 4854829"/>
              <a:gd name="connsiteX2" fmla="*/ 12194382 w 12194723"/>
              <a:gd name="connsiteY2" fmla="*/ 4854636 h 4854829"/>
              <a:gd name="connsiteX3" fmla="*/ 7623248 w 12194723"/>
              <a:gd name="connsiteY3" fmla="*/ 4843680 h 4854829"/>
              <a:gd name="connsiteX4" fmla="*/ 7620433 w 12194723"/>
              <a:gd name="connsiteY4" fmla="*/ 3543300 h 4854829"/>
              <a:gd name="connsiteX5" fmla="*/ 762115 w 12194723"/>
              <a:gd name="connsiteY5" fmla="*/ 3547023 h 4854829"/>
              <a:gd name="connsiteX6" fmla="*/ 762695 w 12194723"/>
              <a:gd name="connsiteY6" fmla="*/ 4850671 h 4854829"/>
              <a:gd name="connsiteX7" fmla="*/ 0 w 12194723"/>
              <a:gd name="connsiteY7" fmla="*/ 4847509 h 4854829"/>
              <a:gd name="connsiteX8" fmla="*/ 2382 w 12194723"/>
              <a:gd name="connsiteY8" fmla="*/ 0 h 4854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4723" h="4854829">
                <a:moveTo>
                  <a:pt x="2382" y="0"/>
                </a:moveTo>
                <a:lnTo>
                  <a:pt x="12194382" y="0"/>
                </a:lnTo>
                <a:cubicBezTo>
                  <a:pt x="12194382" y="1618212"/>
                  <a:pt x="12195150" y="4852730"/>
                  <a:pt x="12194382" y="4854636"/>
                </a:cubicBezTo>
                <a:cubicBezTo>
                  <a:pt x="12193614" y="4856542"/>
                  <a:pt x="7623176" y="4843704"/>
                  <a:pt x="7623248" y="4843680"/>
                </a:cubicBezTo>
                <a:cubicBezTo>
                  <a:pt x="7623320" y="4843656"/>
                  <a:pt x="7618248" y="3540554"/>
                  <a:pt x="7620433" y="3543300"/>
                </a:cubicBezTo>
                <a:cubicBezTo>
                  <a:pt x="7622618" y="3546046"/>
                  <a:pt x="3048221" y="3545782"/>
                  <a:pt x="762115" y="3547023"/>
                </a:cubicBezTo>
                <a:cubicBezTo>
                  <a:pt x="760398" y="3777370"/>
                  <a:pt x="763508" y="4852455"/>
                  <a:pt x="762695" y="4850671"/>
                </a:cubicBezTo>
                <a:cubicBezTo>
                  <a:pt x="761882" y="4848887"/>
                  <a:pt x="254232" y="4848563"/>
                  <a:pt x="0" y="4847509"/>
                </a:cubicBezTo>
                <a:lnTo>
                  <a:pt x="2382" y="0"/>
                </a:lnTo>
                <a:close/>
              </a:path>
            </a:pathLst>
          </a:custGeom>
          <a:noFill/>
          <a:ln w="952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1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5875" y="4028766"/>
            <a:ext cx="6177756" cy="865472"/>
          </a:xfrm>
          <a:noFill/>
        </p:spPr>
        <p:txBody>
          <a:bodyPr lIns="0" tIns="0" rIns="0"/>
          <a:lstStyle>
            <a:lvl1pPr>
              <a:defRPr sz="2400" kern="1200" cap="none" spc="0" baseline="0">
                <a:solidFill>
                  <a:schemeClr val="tx1"/>
                </a:solidFill>
                <a:latin typeface="ShellBold" panose="00000800000000000000" pitchFamily="50" charset="0"/>
                <a:cs typeface="Arial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45875" y="5092242"/>
            <a:ext cx="6177756" cy="770676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" pitchFamily="2" charset="2"/>
              <a:buNone/>
              <a:defRPr lang="en-GB" sz="14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8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2" name="TextBox 11" descr="CONFIDENTIAL_TAG_0xFFEE">
            <a:extLst>
              <a:ext uri="{FF2B5EF4-FFF2-40B4-BE49-F238E27FC236}">
                <a16:creationId xmlns:a16="http://schemas.microsoft.com/office/drawing/2014/main" id="{FED55D88-BA41-402F-AA16-2171D6E857D9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1707099"/>
      </p:ext>
    </p:extLst>
  </p:cSld>
  <p:clrMapOvr>
    <a:masterClrMapping/>
  </p:clrMapOvr>
  <p:transition/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24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lang="en-US" sz="2400" b="0" kern="1200" cap="none" baseline="0" noProof="0" dirty="0" smtClean="0">
                <a:solidFill>
                  <a:schemeClr val="tx1"/>
                </a:solidFill>
                <a:latin typeface="ShellBold" panose="00000800000000000000" pitchFamily="50" charset="0"/>
                <a:ea typeface="+mj-ea"/>
                <a:cs typeface="+mj-cs"/>
              </a:defRPr>
            </a:lvl1pPr>
          </a:lstStyle>
          <a:p>
            <a:pPr lvl="0" algn="l" defTabSz="1219170" rtl="0" eaLnBrk="1" latinLnBrk="0" hangingPunct="1">
              <a:lnSpc>
                <a:spcPct val="95000"/>
              </a:lnSpc>
              <a:spcBef>
                <a:spcPct val="0"/>
              </a:spcBef>
              <a:buNone/>
            </a:pPr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3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7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6" name="TextBox 5" descr="CONFIDENTIAL_TAG_0xFFEE">
            <a:extLst>
              <a:ext uri="{FF2B5EF4-FFF2-40B4-BE49-F238E27FC236}">
                <a16:creationId xmlns:a16="http://schemas.microsoft.com/office/drawing/2014/main" id="{736B0A3D-A417-401D-8198-5950985F32C4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- 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 bwMode="auto">
          <a:xfrm>
            <a:off x="0" y="0"/>
            <a:ext cx="12194382" cy="685800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</p:spPr>
        <p:txBody>
          <a:bodyPr/>
          <a:lstStyle>
            <a:lvl1pPr>
              <a:defRPr sz="2133"/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8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4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3" name="Text Placeholder 2" descr="&lt;IGNORE&gt;" title="&lt;IGNORE&gt;"/>
          <p:cNvSpPr>
            <a:spLocks noGrp="1"/>
          </p:cNvSpPr>
          <p:nvPr>
            <p:ph type="body" sz="quarter" idx="13"/>
          </p:nvPr>
        </p:nvSpPr>
        <p:spPr>
          <a:xfrm>
            <a:off x="513179" y="1438480"/>
            <a:ext cx="11166561" cy="2861742"/>
          </a:xfrm>
        </p:spPr>
        <p:txBody>
          <a:bodyPr/>
          <a:lstStyle>
            <a:lvl1pPr>
              <a:lnSpc>
                <a:spcPct val="110000"/>
              </a:lnSpc>
              <a:defRPr lang="en-US" sz="3400" b="0" kern="1200" dirty="0" smtClean="0">
                <a:solidFill>
                  <a:schemeClr val="tx1"/>
                </a:solidFill>
                <a:latin typeface="ShellBold" panose="00000800000000000000" pitchFamily="50" charset="0"/>
                <a:ea typeface="+mn-ea"/>
                <a:cs typeface="+mn-cs"/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7" name="TextBox 6" descr="CONFIDENTIAL_TAG_0xFFEE">
            <a:extLst>
              <a:ext uri="{FF2B5EF4-FFF2-40B4-BE49-F238E27FC236}">
                <a16:creationId xmlns:a16="http://schemas.microsoft.com/office/drawing/2014/main" id="{FB764232-0C09-43FA-87CE-CD766C8F8370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3662350"/>
      </p:ext>
    </p:extLst>
  </p:cSld>
  <p:clrMapOvr>
    <a:masterClrMapping/>
  </p:clrMapOvr>
  <p:transition/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 bwMode="gray">
          <a:xfrm>
            <a:off x="1" y="4313784"/>
            <a:ext cx="12192000" cy="25442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3" name="Rectangle 22" descr="&lt;Shell Yellow Bar&gt;" title="&lt;Shell Yellow Bar&gt;"/>
          <p:cNvSpPr/>
          <p:nvPr userDrawn="1"/>
        </p:nvSpPr>
        <p:spPr bwMode="gray">
          <a:xfrm>
            <a:off x="761993" y="1524000"/>
            <a:ext cx="1269984" cy="7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Title 1"/>
          <p:cNvSpPr>
            <a:spLocks noGrp="1"/>
          </p:cNvSpPr>
          <p:nvPr>
            <p:ph type="title"/>
          </p:nvPr>
        </p:nvSpPr>
        <p:spPr>
          <a:xfrm>
            <a:off x="763200" y="2636980"/>
            <a:ext cx="5187472" cy="136207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4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idx="1"/>
          </p:nvPr>
        </p:nvSpPr>
        <p:spPr>
          <a:xfrm>
            <a:off x="763200" y="1696947"/>
            <a:ext cx="6375761" cy="82123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2800" b="0" cap="none" baseline="0">
                <a:solidFill>
                  <a:schemeClr val="tx1"/>
                </a:solidFill>
                <a:latin typeface="ShellBold" panose="00000800000000000000" pitchFamily="50" charset="0"/>
              </a:defRPr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en-GB"/>
              <a:t>Click to edit Master text styles</a:t>
            </a:r>
            <a:endParaRPr lang="en-GB" dirty="0"/>
          </a:p>
        </p:txBody>
      </p:sp>
      <p:sp>
        <p:nvSpPr>
          <p:cNvPr id="26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27" name="Text Box 11" descr="&lt;COMPANY_NAME&gt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28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grpSp>
        <p:nvGrpSpPr>
          <p:cNvPr id="31" name="Group 30"/>
          <p:cNvGrpSpPr/>
          <p:nvPr userDrawn="1"/>
        </p:nvGrpSpPr>
        <p:grpSpPr bwMode="gray">
          <a:xfrm>
            <a:off x="6450013" y="2557463"/>
            <a:ext cx="5197475" cy="1917700"/>
            <a:chOff x="6450013" y="2557463"/>
            <a:chExt cx="5197475" cy="1917700"/>
          </a:xfrm>
        </p:grpSpPr>
        <p:sp>
          <p:nvSpPr>
            <p:cNvPr id="32" name="Freeform 6"/>
            <p:cNvSpPr>
              <a:spLocks noEditPoints="1"/>
            </p:cNvSpPr>
            <p:nvPr userDrawn="1"/>
          </p:nvSpPr>
          <p:spPr bwMode="gray">
            <a:xfrm>
              <a:off x="6450013" y="2557463"/>
              <a:ext cx="2005013" cy="1917700"/>
            </a:xfrm>
            <a:custGeom>
              <a:avLst/>
              <a:gdLst>
                <a:gd name="T0" fmla="*/ 274 w 346"/>
                <a:gd name="T1" fmla="*/ 331 h 331"/>
                <a:gd name="T2" fmla="*/ 250 w 346"/>
                <a:gd name="T3" fmla="*/ 302 h 331"/>
                <a:gd name="T4" fmla="*/ 167 w 346"/>
                <a:gd name="T5" fmla="*/ 322 h 331"/>
                <a:gd name="T6" fmla="*/ 0 w 346"/>
                <a:gd name="T7" fmla="*/ 156 h 331"/>
                <a:gd name="T8" fmla="*/ 167 w 346"/>
                <a:gd name="T9" fmla="*/ 0 h 331"/>
                <a:gd name="T10" fmla="*/ 334 w 346"/>
                <a:gd name="T11" fmla="*/ 162 h 331"/>
                <a:gd name="T12" fmla="*/ 295 w 346"/>
                <a:gd name="T13" fmla="*/ 268 h 331"/>
                <a:gd name="T14" fmla="*/ 346 w 346"/>
                <a:gd name="T15" fmla="*/ 320 h 331"/>
                <a:gd name="T16" fmla="*/ 274 w 346"/>
                <a:gd name="T17" fmla="*/ 331 h 331"/>
                <a:gd name="T18" fmla="*/ 238 w 346"/>
                <a:gd name="T19" fmla="*/ 207 h 331"/>
                <a:gd name="T20" fmla="*/ 252 w 346"/>
                <a:gd name="T21" fmla="*/ 162 h 331"/>
                <a:gd name="T22" fmla="*/ 167 w 346"/>
                <a:gd name="T23" fmla="*/ 76 h 331"/>
                <a:gd name="T24" fmla="*/ 82 w 346"/>
                <a:gd name="T25" fmla="*/ 156 h 331"/>
                <a:gd name="T26" fmla="*/ 167 w 346"/>
                <a:gd name="T27" fmla="*/ 246 h 331"/>
                <a:gd name="T28" fmla="*/ 191 w 346"/>
                <a:gd name="T29" fmla="*/ 242 h 331"/>
                <a:gd name="T30" fmla="*/ 143 w 346"/>
                <a:gd name="T31" fmla="*/ 194 h 331"/>
                <a:gd name="T32" fmla="*/ 217 w 346"/>
                <a:gd name="T33" fmla="*/ 185 h 331"/>
                <a:gd name="T34" fmla="*/ 238 w 346"/>
                <a:gd name="T35" fmla="*/ 20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6" h="331">
                  <a:moveTo>
                    <a:pt x="274" y="331"/>
                  </a:moveTo>
                  <a:cubicBezTo>
                    <a:pt x="250" y="302"/>
                    <a:pt x="250" y="302"/>
                    <a:pt x="250" y="302"/>
                  </a:cubicBezTo>
                  <a:cubicBezTo>
                    <a:pt x="227" y="316"/>
                    <a:pt x="199" y="322"/>
                    <a:pt x="167" y="322"/>
                  </a:cubicBezTo>
                  <a:cubicBezTo>
                    <a:pt x="70" y="322"/>
                    <a:pt x="0" y="253"/>
                    <a:pt x="0" y="156"/>
                  </a:cubicBezTo>
                  <a:cubicBezTo>
                    <a:pt x="0" y="64"/>
                    <a:pt x="80" y="0"/>
                    <a:pt x="167" y="0"/>
                  </a:cubicBezTo>
                  <a:cubicBezTo>
                    <a:pt x="261" y="0"/>
                    <a:pt x="334" y="64"/>
                    <a:pt x="334" y="162"/>
                  </a:cubicBezTo>
                  <a:cubicBezTo>
                    <a:pt x="334" y="202"/>
                    <a:pt x="320" y="237"/>
                    <a:pt x="295" y="268"/>
                  </a:cubicBezTo>
                  <a:cubicBezTo>
                    <a:pt x="346" y="320"/>
                    <a:pt x="346" y="320"/>
                    <a:pt x="346" y="320"/>
                  </a:cubicBezTo>
                  <a:lnTo>
                    <a:pt x="274" y="331"/>
                  </a:lnTo>
                  <a:close/>
                  <a:moveTo>
                    <a:pt x="238" y="207"/>
                  </a:moveTo>
                  <a:cubicBezTo>
                    <a:pt x="247" y="194"/>
                    <a:pt x="252" y="178"/>
                    <a:pt x="252" y="162"/>
                  </a:cubicBezTo>
                  <a:cubicBezTo>
                    <a:pt x="252" y="117"/>
                    <a:pt x="215" y="76"/>
                    <a:pt x="167" y="76"/>
                  </a:cubicBezTo>
                  <a:cubicBezTo>
                    <a:pt x="121" y="76"/>
                    <a:pt x="82" y="114"/>
                    <a:pt x="82" y="156"/>
                  </a:cubicBezTo>
                  <a:cubicBezTo>
                    <a:pt x="82" y="208"/>
                    <a:pt x="121" y="246"/>
                    <a:pt x="167" y="246"/>
                  </a:cubicBezTo>
                  <a:cubicBezTo>
                    <a:pt x="175" y="246"/>
                    <a:pt x="183" y="245"/>
                    <a:pt x="191" y="242"/>
                  </a:cubicBezTo>
                  <a:cubicBezTo>
                    <a:pt x="143" y="194"/>
                    <a:pt x="143" y="194"/>
                    <a:pt x="143" y="194"/>
                  </a:cubicBezTo>
                  <a:cubicBezTo>
                    <a:pt x="217" y="185"/>
                    <a:pt x="217" y="185"/>
                    <a:pt x="217" y="185"/>
                  </a:cubicBezTo>
                  <a:lnTo>
                    <a:pt x="238" y="2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3" name="Freeform 7"/>
            <p:cNvSpPr>
              <a:spLocks noEditPoints="1"/>
            </p:cNvSpPr>
            <p:nvPr userDrawn="1"/>
          </p:nvSpPr>
          <p:spPr bwMode="gray">
            <a:xfrm>
              <a:off x="8426451" y="2586038"/>
              <a:ext cx="1441450" cy="1814513"/>
            </a:xfrm>
            <a:custGeom>
              <a:avLst/>
              <a:gdLst>
                <a:gd name="T0" fmla="*/ 190 w 249"/>
                <a:gd name="T1" fmla="*/ 257 h 313"/>
                <a:gd name="T2" fmla="*/ 79 w 249"/>
                <a:gd name="T3" fmla="*/ 313 h 313"/>
                <a:gd name="T4" fmla="*/ 0 w 249"/>
                <a:gd name="T5" fmla="*/ 233 h 313"/>
                <a:gd name="T6" fmla="*/ 92 w 249"/>
                <a:gd name="T7" fmla="*/ 124 h 313"/>
                <a:gd name="T8" fmla="*/ 60 w 249"/>
                <a:gd name="T9" fmla="*/ 58 h 313"/>
                <a:gd name="T10" fmla="*/ 119 w 249"/>
                <a:gd name="T11" fmla="*/ 0 h 313"/>
                <a:gd name="T12" fmla="*/ 174 w 249"/>
                <a:gd name="T13" fmla="*/ 56 h 313"/>
                <a:gd name="T14" fmla="*/ 117 w 249"/>
                <a:gd name="T15" fmla="*/ 130 h 313"/>
                <a:gd name="T16" fmla="*/ 192 w 249"/>
                <a:gd name="T17" fmla="*/ 232 h 313"/>
                <a:gd name="T18" fmla="*/ 230 w 249"/>
                <a:gd name="T19" fmla="*/ 190 h 313"/>
                <a:gd name="T20" fmla="*/ 245 w 249"/>
                <a:gd name="T21" fmla="*/ 198 h 313"/>
                <a:gd name="T22" fmla="*/ 203 w 249"/>
                <a:gd name="T23" fmla="*/ 246 h 313"/>
                <a:gd name="T24" fmla="*/ 249 w 249"/>
                <a:gd name="T25" fmla="*/ 307 h 313"/>
                <a:gd name="T26" fmla="*/ 228 w 249"/>
                <a:gd name="T27" fmla="*/ 307 h 313"/>
                <a:gd name="T28" fmla="*/ 190 w 249"/>
                <a:gd name="T29" fmla="*/ 257 h 313"/>
                <a:gd name="T30" fmla="*/ 84 w 249"/>
                <a:gd name="T31" fmla="*/ 152 h 313"/>
                <a:gd name="T32" fmla="*/ 19 w 249"/>
                <a:gd name="T33" fmla="*/ 231 h 313"/>
                <a:gd name="T34" fmla="*/ 79 w 249"/>
                <a:gd name="T35" fmla="*/ 295 h 313"/>
                <a:gd name="T36" fmla="*/ 179 w 249"/>
                <a:gd name="T37" fmla="*/ 242 h 313"/>
                <a:gd name="T38" fmla="*/ 103 w 249"/>
                <a:gd name="T39" fmla="*/ 139 h 313"/>
                <a:gd name="T40" fmla="*/ 84 w 249"/>
                <a:gd name="T41" fmla="*/ 152 h 313"/>
                <a:gd name="T42" fmla="*/ 79 w 249"/>
                <a:gd name="T43" fmla="*/ 60 h 313"/>
                <a:gd name="T44" fmla="*/ 106 w 249"/>
                <a:gd name="T45" fmla="*/ 115 h 313"/>
                <a:gd name="T46" fmla="*/ 154 w 249"/>
                <a:gd name="T47" fmla="*/ 55 h 313"/>
                <a:gd name="T48" fmla="*/ 118 w 249"/>
                <a:gd name="T49" fmla="*/ 18 h 313"/>
                <a:gd name="T50" fmla="*/ 79 w 249"/>
                <a:gd name="T51" fmla="*/ 6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9" h="313">
                  <a:moveTo>
                    <a:pt x="190" y="257"/>
                  </a:moveTo>
                  <a:cubicBezTo>
                    <a:pt x="156" y="285"/>
                    <a:pt x="118" y="313"/>
                    <a:pt x="79" y="313"/>
                  </a:cubicBezTo>
                  <a:cubicBezTo>
                    <a:pt x="34" y="313"/>
                    <a:pt x="0" y="277"/>
                    <a:pt x="0" y="233"/>
                  </a:cubicBezTo>
                  <a:cubicBezTo>
                    <a:pt x="0" y="181"/>
                    <a:pt x="50" y="150"/>
                    <a:pt x="92" y="124"/>
                  </a:cubicBezTo>
                  <a:cubicBezTo>
                    <a:pt x="78" y="104"/>
                    <a:pt x="60" y="84"/>
                    <a:pt x="60" y="58"/>
                  </a:cubicBezTo>
                  <a:cubicBezTo>
                    <a:pt x="60" y="26"/>
                    <a:pt x="87" y="0"/>
                    <a:pt x="119" y="0"/>
                  </a:cubicBezTo>
                  <a:cubicBezTo>
                    <a:pt x="150" y="0"/>
                    <a:pt x="174" y="25"/>
                    <a:pt x="174" y="56"/>
                  </a:cubicBezTo>
                  <a:cubicBezTo>
                    <a:pt x="174" y="90"/>
                    <a:pt x="146" y="110"/>
                    <a:pt x="117" y="130"/>
                  </a:cubicBezTo>
                  <a:cubicBezTo>
                    <a:pt x="192" y="232"/>
                    <a:pt x="192" y="232"/>
                    <a:pt x="192" y="232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45" y="198"/>
                    <a:pt x="245" y="198"/>
                    <a:pt x="245" y="198"/>
                  </a:cubicBezTo>
                  <a:cubicBezTo>
                    <a:pt x="203" y="246"/>
                    <a:pt x="203" y="246"/>
                    <a:pt x="203" y="246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28" y="307"/>
                    <a:pt x="228" y="307"/>
                    <a:pt x="228" y="307"/>
                  </a:cubicBezTo>
                  <a:lnTo>
                    <a:pt x="190" y="257"/>
                  </a:lnTo>
                  <a:close/>
                  <a:moveTo>
                    <a:pt x="84" y="152"/>
                  </a:moveTo>
                  <a:cubicBezTo>
                    <a:pt x="55" y="170"/>
                    <a:pt x="19" y="193"/>
                    <a:pt x="19" y="231"/>
                  </a:cubicBezTo>
                  <a:cubicBezTo>
                    <a:pt x="19" y="265"/>
                    <a:pt x="44" y="295"/>
                    <a:pt x="79" y="295"/>
                  </a:cubicBezTo>
                  <a:cubicBezTo>
                    <a:pt x="114" y="295"/>
                    <a:pt x="151" y="265"/>
                    <a:pt x="179" y="242"/>
                  </a:cubicBezTo>
                  <a:cubicBezTo>
                    <a:pt x="103" y="139"/>
                    <a:pt x="103" y="139"/>
                    <a:pt x="103" y="139"/>
                  </a:cubicBezTo>
                  <a:lnTo>
                    <a:pt x="84" y="152"/>
                  </a:lnTo>
                  <a:close/>
                  <a:moveTo>
                    <a:pt x="79" y="60"/>
                  </a:moveTo>
                  <a:cubicBezTo>
                    <a:pt x="79" y="81"/>
                    <a:pt x="95" y="97"/>
                    <a:pt x="106" y="115"/>
                  </a:cubicBezTo>
                  <a:cubicBezTo>
                    <a:pt x="127" y="99"/>
                    <a:pt x="154" y="86"/>
                    <a:pt x="154" y="55"/>
                  </a:cubicBezTo>
                  <a:cubicBezTo>
                    <a:pt x="154" y="35"/>
                    <a:pt x="138" y="18"/>
                    <a:pt x="118" y="18"/>
                  </a:cubicBezTo>
                  <a:cubicBezTo>
                    <a:pt x="96" y="18"/>
                    <a:pt x="79" y="39"/>
                    <a:pt x="79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35" name="Freeform 8"/>
            <p:cNvSpPr>
              <a:spLocks noEditPoints="1"/>
            </p:cNvSpPr>
            <p:nvPr userDrawn="1"/>
          </p:nvSpPr>
          <p:spPr bwMode="gray">
            <a:xfrm>
              <a:off x="9821863" y="2614613"/>
              <a:ext cx="1825625" cy="1751013"/>
            </a:xfrm>
            <a:custGeom>
              <a:avLst/>
              <a:gdLst>
                <a:gd name="T0" fmla="*/ 380 w 1150"/>
                <a:gd name="T1" fmla="*/ 913 h 1103"/>
                <a:gd name="T2" fmla="*/ 303 w 1150"/>
                <a:gd name="T3" fmla="*/ 1103 h 1103"/>
                <a:gd name="T4" fmla="*/ 0 w 1150"/>
                <a:gd name="T5" fmla="*/ 1103 h 1103"/>
                <a:gd name="T6" fmla="*/ 424 w 1150"/>
                <a:gd name="T7" fmla="*/ 0 h 1103"/>
                <a:gd name="T8" fmla="*/ 734 w 1150"/>
                <a:gd name="T9" fmla="*/ 0 h 1103"/>
                <a:gd name="T10" fmla="*/ 1150 w 1150"/>
                <a:gd name="T11" fmla="*/ 1103 h 1103"/>
                <a:gd name="T12" fmla="*/ 843 w 1150"/>
                <a:gd name="T13" fmla="*/ 1103 h 1103"/>
                <a:gd name="T14" fmla="*/ 774 w 1150"/>
                <a:gd name="T15" fmla="*/ 913 h 1103"/>
                <a:gd name="T16" fmla="*/ 380 w 1150"/>
                <a:gd name="T17" fmla="*/ 913 h 1103"/>
                <a:gd name="T18" fmla="*/ 581 w 1150"/>
                <a:gd name="T19" fmla="*/ 344 h 1103"/>
                <a:gd name="T20" fmla="*/ 577 w 1150"/>
                <a:gd name="T21" fmla="*/ 344 h 1103"/>
                <a:gd name="T22" fmla="*/ 456 w 1150"/>
                <a:gd name="T23" fmla="*/ 694 h 1103"/>
                <a:gd name="T24" fmla="*/ 697 w 1150"/>
                <a:gd name="T25" fmla="*/ 694 h 1103"/>
                <a:gd name="T26" fmla="*/ 581 w 1150"/>
                <a:gd name="T27" fmla="*/ 344 h 1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50" h="1103">
                  <a:moveTo>
                    <a:pt x="380" y="913"/>
                  </a:moveTo>
                  <a:lnTo>
                    <a:pt x="303" y="1103"/>
                  </a:lnTo>
                  <a:lnTo>
                    <a:pt x="0" y="1103"/>
                  </a:lnTo>
                  <a:lnTo>
                    <a:pt x="424" y="0"/>
                  </a:lnTo>
                  <a:lnTo>
                    <a:pt x="734" y="0"/>
                  </a:lnTo>
                  <a:lnTo>
                    <a:pt x="1150" y="1103"/>
                  </a:lnTo>
                  <a:lnTo>
                    <a:pt x="843" y="1103"/>
                  </a:lnTo>
                  <a:lnTo>
                    <a:pt x="774" y="913"/>
                  </a:lnTo>
                  <a:lnTo>
                    <a:pt x="380" y="913"/>
                  </a:lnTo>
                  <a:close/>
                  <a:moveTo>
                    <a:pt x="581" y="344"/>
                  </a:moveTo>
                  <a:lnTo>
                    <a:pt x="577" y="344"/>
                  </a:lnTo>
                  <a:lnTo>
                    <a:pt x="456" y="694"/>
                  </a:lnTo>
                  <a:lnTo>
                    <a:pt x="697" y="694"/>
                  </a:lnTo>
                  <a:lnTo>
                    <a:pt x="581" y="3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</p:grpSp>
    </p:spTree>
  </p:cSld>
  <p:clrMapOvr>
    <a:masterClrMapping/>
  </p:clrMapOvr>
  <p:transition/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0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11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12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  <p:sp>
        <p:nvSpPr>
          <p:cNvPr id="6" name="TextBox 5" descr="CONFIDENTIAL_TAG_0xFFEE">
            <a:extLst>
              <a:ext uri="{FF2B5EF4-FFF2-40B4-BE49-F238E27FC236}">
                <a16:creationId xmlns:a16="http://schemas.microsoft.com/office/drawing/2014/main" id="{ED355313-6219-4C1E-AF1E-84125513DAE1}"/>
              </a:ext>
            </a:extLst>
          </p:cNvPr>
          <p:cNvSpPr txBox="1"/>
          <p:nvPr userDrawn="1"/>
        </p:nvSpPr>
        <p:spPr>
          <a:xfrm>
            <a:off x="8457822" y="6481427"/>
            <a:ext cx="1079500" cy="169277"/>
          </a:xfrm>
          <a:prstGeom prst="rect">
            <a:avLst/>
          </a:prstGeom>
          <a:noFill/>
          <a:ln>
            <a:noFill/>
          </a:ln>
          <a:effectLst>
            <a:glow>
              <a:srgbClr val="000000"/>
            </a:glow>
          </a:effectLst>
        </p:spPr>
        <p:txBody>
          <a:bodyPr vert="horz" wrap="square" lIns="0" tIns="0" rIns="0" bIns="4572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0" u="none" strike="noStrike" kern="1200" cap="none" spc="0" normalizeH="0" baseline="0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ShellMedium" panose="00000600000000000000" pitchFamily="50" charset="0"/>
                <a:ea typeface="+mn-ea"/>
                <a:cs typeface="+mn-cs"/>
              </a:rPr>
              <a:t>CONFIDENTIAL</a:t>
            </a: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ShellMedium" panose="00000600000000000000" pitchFamily="50" charset="0"/>
              <a:ea typeface="+mn-ea"/>
              <a:cs typeface="+mn-cs"/>
            </a:endParaRPr>
          </a:p>
        </p:txBody>
      </p:sp>
    </p:spTree>
  </p:cSld>
  <p:clrMapOvr>
    <a:masterClrMapping/>
  </p:clrMapOvr>
  <p:transition/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Mandator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208" y="1257010"/>
            <a:ext cx="4316400" cy="4316400"/>
          </a:xfrm>
          <a:prstGeom prst="rect">
            <a:avLst/>
          </a:prstGeom>
        </p:spPr>
      </p:pic>
    </p:spTree>
  </p:cSld>
  <p:clrMapOvr>
    <a:masterClrMapping/>
  </p:clrMapOvr>
  <p:transition/>
  <p:hf hdr="0"/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528763"/>
            <a:ext cx="11171238" cy="48307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712800"/>
            <a:ext cx="11171238" cy="7540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Rectangle 3" descr="&lt;Shell Yellow Bar&gt;" title="&lt;Shell Yellow Bar&gt;"/>
          <p:cNvSpPr/>
          <p:nvPr userDrawn="1"/>
        </p:nvSpPr>
        <p:spPr bwMode="gray">
          <a:xfrm>
            <a:off x="508010" y="508000"/>
            <a:ext cx="1269984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8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77056" y="6469199"/>
            <a:ext cx="4435312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>
            <a:lvl1pPr algn="ct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83" name="Rectangle 4" descr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70343" y="6469200"/>
            <a:ext cx="1440000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marL="0" algn="ctr" defTabSz="1219170" rtl="0" eaLnBrk="1" latinLnBrk="0" hangingPunct="1">
              <a:defRPr lang="en-US" sz="85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85" name="Rectangle 6" descr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324177" y="6469199"/>
            <a:ext cx="355564" cy="23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45720" numCol="1" anchor="t" anchorCtr="0" compatLnSpc="1">
            <a:prstTxWarp prst="textNoShape">
              <a:avLst/>
            </a:prstTxWarp>
          </a:bodyPr>
          <a:lstStyle>
            <a:lvl1pPr algn="r">
              <a:defRPr sz="85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fld id="{D32BAE6A-B452-4007-8177-56DD051636F9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84" name="Text Box 11" descr="&lt;COMPANY_NAME&gt;&#10;"/>
          <p:cNvSpPr txBox="1">
            <a:spLocks noChangeArrowheads="1"/>
          </p:cNvSpPr>
          <p:nvPr userDrawn="1"/>
        </p:nvSpPr>
        <p:spPr bwMode="auto">
          <a:xfrm>
            <a:off x="512259" y="6469199"/>
            <a:ext cx="3360000" cy="23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anchor="t" anchorCtr="0">
            <a:noAutofit/>
          </a:bodyPr>
          <a:lstStyle/>
          <a:p>
            <a:pPr>
              <a:defRPr/>
            </a:pPr>
            <a:r>
              <a:rPr lang="en-GB" sz="850" noProof="1">
                <a:solidFill>
                  <a:schemeClr val="tx1"/>
                </a:solidFill>
                <a:latin typeface="+mn-lt"/>
                <a:cs typeface="Arial" pitchFamily="34" charset="0"/>
              </a:rPr>
              <a:t>Copyright of Shell International B.V.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96" r:id="rId3"/>
    <p:sldLayoutId id="2147483698" r:id="rId4"/>
    <p:sldLayoutId id="2147483693" r:id="rId5"/>
    <p:sldLayoutId id="2147483699" r:id="rId6"/>
    <p:sldLayoutId id="2147483691" r:id="rId7"/>
    <p:sldLayoutId id="2147483667" r:id="rId8"/>
    <p:sldLayoutId id="2147483692" r:id="rId9"/>
    <p:sldLayoutId id="2147483694" r:id="rId10"/>
    <p:sldLayoutId id="2147483680" r:id="rId11"/>
    <p:sldLayoutId id="2147483697" r:id="rId12"/>
    <p:sldLayoutId id="2147483678" r:id="rId13"/>
    <p:sldLayoutId id="2147483700" r:id="rId14"/>
    <p:sldLayoutId id="2147483681" r:id="rId15"/>
    <p:sldLayoutId id="2147483682" r:id="rId16"/>
    <p:sldLayoutId id="2147483683" r:id="rId17"/>
  </p:sldLayoutIdLst>
  <p:transition>
    <p:fade/>
  </p:transition>
  <p:hf hdr="0"/>
  <p:txStyles>
    <p:titleStyle>
      <a:lvl1pPr algn="l" defTabSz="1219170" rtl="0" eaLnBrk="1" latinLnBrk="0" hangingPunct="1">
        <a:lnSpc>
          <a:spcPct val="100000"/>
        </a:lnSpc>
        <a:spcBef>
          <a:spcPct val="0"/>
        </a:spcBef>
        <a:buNone/>
        <a:defRPr sz="2400" b="0" kern="1200" cap="none" baseline="0">
          <a:solidFill>
            <a:schemeClr val="tx1"/>
          </a:solidFill>
          <a:latin typeface="ShellBold" panose="00000800000000000000" pitchFamily="50" charset="0"/>
          <a:ea typeface="+mj-ea"/>
          <a:cs typeface="+mj-cs"/>
        </a:defRPr>
      </a:lvl1pPr>
    </p:titleStyle>
    <p:bodyStyle>
      <a:lvl1pPr marL="0" indent="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accent2"/>
        </a:buClr>
        <a:buSzPct val="85000"/>
        <a:buFont typeface="Wingdings" pitchFamily="2" charset="2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30400" indent="-2304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accent2"/>
        </a:buClr>
        <a:buSzPct val="85000"/>
        <a:buFont typeface="Wingdings" pitchFamily="2" charset="2"/>
        <a:buChar char="n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2286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87600" indent="-2286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800" b="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890800" indent="-2032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200" indent="-152400" algn="l" defTabSz="357708" rtl="0" eaLnBrk="1" latinLnBrk="0" hangingPunct="1">
        <a:lnSpc>
          <a:spcPct val="140000"/>
        </a:lnSpc>
        <a:spcBef>
          <a:spcPts val="0"/>
        </a:spcBef>
        <a:spcAft>
          <a:spcPts val="0"/>
        </a:spcAft>
        <a:buClr>
          <a:schemeClr val="tx1"/>
        </a:buClr>
        <a:buSzPct val="75000"/>
        <a:buFont typeface="Wingdings" pitchFamily="2" charset="2"/>
        <a:buChar char="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320" userDrawn="1">
          <p15:clr>
            <a:srgbClr val="F26B43"/>
          </p15:clr>
        </p15:guide>
        <p15:guide id="3" pos="7357" userDrawn="1">
          <p15:clr>
            <a:srgbClr val="F26B43"/>
          </p15:clr>
        </p15:guide>
        <p15:guide id="4" orient="horz" pos="444" userDrawn="1">
          <p15:clr>
            <a:srgbClr val="F26B43"/>
          </p15:clr>
        </p15:guide>
        <p15:guide id="5" orient="horz" pos="963" userDrawn="1">
          <p15:clr>
            <a:srgbClr val="F26B43"/>
          </p15:clr>
        </p15:guide>
        <p15:guide id="6" orient="horz" pos="928" userDrawn="1">
          <p15:clr>
            <a:srgbClr val="F26B43"/>
          </p15:clr>
        </p15:guide>
        <p15:guide id="7" orient="horz" pos="4071" userDrawn="1">
          <p15:clr>
            <a:srgbClr val="F26B43"/>
          </p15:clr>
        </p15:guide>
        <p15:guide id="8" orient="horz" pos="4006" userDrawn="1">
          <p15:clr>
            <a:srgbClr val="F26B43"/>
          </p15:clr>
        </p15:guide>
        <p15:guide id="9" pos="3765" userDrawn="1">
          <p15:clr>
            <a:srgbClr val="F26B43"/>
          </p15:clr>
        </p15:guide>
        <p15:guide id="10" pos="3915" userDrawn="1">
          <p15:clr>
            <a:srgbClr val="F26B43"/>
          </p15:clr>
        </p15:guide>
        <p15:guide id="11" orient="horz" pos="320" userDrawn="1">
          <p15:clr>
            <a:srgbClr val="F26B43"/>
          </p15:clr>
        </p15:guide>
        <p15:guide id="12" orient="horz" pos="368" userDrawn="1">
          <p15:clr>
            <a:srgbClr val="F26B43"/>
          </p15:clr>
        </p15:guide>
        <p15:guide id="13" pos="1121" userDrawn="1">
          <p15:clr>
            <a:srgbClr val="F26B43"/>
          </p15:clr>
        </p15:guide>
        <p15:guide id="14" orient="horz" pos="42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E224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1"/>
              <a:t>August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dirty="0" smtClean="0"/>
              <a:pPr/>
              <a:t>1</a:t>
            </a:fld>
            <a:endParaRPr lang="en-GB" noProof="1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1"/>
              <a:t> </a:t>
            </a:r>
          </a:p>
        </p:txBody>
      </p:sp>
      <p:pic>
        <p:nvPicPr>
          <p:cNvPr id="1026" name="Picture 1" descr="image001">
            <a:extLst>
              <a:ext uri="{FF2B5EF4-FFF2-40B4-BE49-F238E27FC236}">
                <a16:creationId xmlns:a16="http://schemas.microsoft.com/office/drawing/2014/main" id="{2D6B438D-D682-49DD-8ACC-CD11CDF79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13" y="1465275"/>
            <a:ext cx="7654491" cy="2634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845A13-A5D1-405D-AC06-D2E392F0D6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920" y="4303510"/>
            <a:ext cx="5095875" cy="9810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8A46439-E510-48A3-B8C3-2DE958410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8374" y="1747392"/>
            <a:ext cx="6337750" cy="432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5A2EEF-7ECB-4B48-9402-6C792B8AD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Small opening at floating head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5BC8E-2824-48A2-836B-3F45E913B30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735979-D161-43AE-ACC5-5D23C54DE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2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4D5CE-67FC-4B2D-9940-5EEB2316F6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69AC198-CF55-4EE1-A1D8-BC9BADAB6A02}"/>
              </a:ext>
            </a:extLst>
          </p:cNvPr>
          <p:cNvSpPr/>
          <p:nvPr/>
        </p:nvSpPr>
        <p:spPr>
          <a:xfrm>
            <a:off x="6789489" y="2928464"/>
            <a:ext cx="519675" cy="28965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4935990-051B-46C8-87E8-C0972A1212BF}"/>
              </a:ext>
            </a:extLst>
          </p:cNvPr>
          <p:cNvGrpSpPr>
            <a:grpSpLocks noChangeAspect="1"/>
          </p:cNvGrpSpPr>
          <p:nvPr/>
        </p:nvGrpSpPr>
        <p:grpSpPr>
          <a:xfrm>
            <a:off x="407943" y="1747392"/>
            <a:ext cx="4662631" cy="4320000"/>
            <a:chOff x="429247" y="1164834"/>
            <a:chExt cx="5439736" cy="5040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D1D5989-B8CC-43A1-9861-991B685C09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6022"/>
            <a:stretch/>
          </p:blipFill>
          <p:spPr>
            <a:xfrm>
              <a:off x="429247" y="1164834"/>
              <a:ext cx="5439736" cy="5040000"/>
            </a:xfrm>
            <a:prstGeom prst="rect">
              <a:avLst/>
            </a:prstGeom>
          </p:spPr>
        </p:pic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6859A6F-7283-4F90-AC51-F876F5573E66}"/>
                </a:ext>
              </a:extLst>
            </p:cNvPr>
            <p:cNvSpPr/>
            <p:nvPr/>
          </p:nvSpPr>
          <p:spPr>
            <a:xfrm>
              <a:off x="2406868" y="2557328"/>
              <a:ext cx="606287" cy="337931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 err="1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52CC871-D7ED-437E-A56A-9245C27D5F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6362"/>
          <a:stretch/>
        </p:blipFill>
        <p:spPr>
          <a:xfrm>
            <a:off x="9028079" y="1429295"/>
            <a:ext cx="2874255" cy="1800000"/>
          </a:xfrm>
          <a:prstGeom prst="ellipse">
            <a:avLst/>
          </a:prstGeom>
          <a:ln w="63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47F6FB8-C2E6-4DE1-B2F7-FBAFD3B1A39F}"/>
              </a:ext>
            </a:extLst>
          </p:cNvPr>
          <p:cNvSpPr txBox="1"/>
          <p:nvPr/>
        </p:nvSpPr>
        <p:spPr bwMode="auto">
          <a:xfrm>
            <a:off x="2362884" y="1266356"/>
            <a:ext cx="1588576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u="sng" dirty="0"/>
              <a:t>Normal Situation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4DABD7-B79E-4D4C-A708-B956E272E063}"/>
              </a:ext>
            </a:extLst>
          </p:cNvPr>
          <p:cNvSpPr txBox="1"/>
          <p:nvPr/>
        </p:nvSpPr>
        <p:spPr bwMode="auto">
          <a:xfrm>
            <a:off x="7048219" y="1263026"/>
            <a:ext cx="1577355" cy="306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u="sng" dirty="0"/>
              <a:t>Current Situation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333709E-9AC2-4A79-8BE2-7D64E99F21E4}"/>
              </a:ext>
            </a:extLst>
          </p:cNvPr>
          <p:cNvCxnSpPr>
            <a:cxnSpLocks/>
            <a:stCxn id="16" idx="6"/>
          </p:cNvCxnSpPr>
          <p:nvPr/>
        </p:nvCxnSpPr>
        <p:spPr>
          <a:xfrm flipV="1">
            <a:off x="7309164" y="2315817"/>
            <a:ext cx="1718915" cy="7574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13516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E4756-0D3B-4210-986C-5D4E00B5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Crevice Corrosion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31D42-8F89-4619-A071-28698003E6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342A29-22BC-465C-BF3E-DA47D34BE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3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74CF8F-BDAD-44CC-9662-7D2E38765E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E156AD-A217-4DE3-8C66-B4C5D2E9F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69000"/>
            <a:ext cx="7760000" cy="432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9D15CE-2369-49AA-BD05-B45ABE6D68C9}"/>
              </a:ext>
            </a:extLst>
          </p:cNvPr>
          <p:cNvSpPr txBox="1"/>
          <p:nvPr/>
        </p:nvSpPr>
        <p:spPr bwMode="auto">
          <a:xfrm>
            <a:off x="8530162" y="1269000"/>
            <a:ext cx="3236463" cy="294933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/>
              <a:t>Anodic reaction:</a:t>
            </a: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/>
              <a:t>O</a:t>
            </a:r>
            <a:r>
              <a:rPr lang="en-GB" sz="1600" baseline="-25000" dirty="0"/>
              <a:t>2</a:t>
            </a:r>
            <a:r>
              <a:rPr lang="en-GB" sz="1600" dirty="0"/>
              <a:t> + H</a:t>
            </a:r>
            <a:r>
              <a:rPr lang="en-GB" sz="1600" baseline="-25000" dirty="0"/>
              <a:t>2</a:t>
            </a:r>
            <a:r>
              <a:rPr lang="en-GB" sz="1600" dirty="0"/>
              <a:t>O +4e </a:t>
            </a:r>
            <a:r>
              <a:rPr lang="en-GB" sz="1600" dirty="0">
                <a:sym typeface="Wingdings" panose="05000000000000000000" pitchFamily="2" charset="2"/>
              </a:rPr>
              <a:t> 4OH</a:t>
            </a:r>
            <a:r>
              <a:rPr lang="en-GB" sz="1600" baseline="30000" dirty="0">
                <a:sym typeface="Wingdings" panose="05000000000000000000" pitchFamily="2" charset="2"/>
              </a:rPr>
              <a:t>-</a:t>
            </a: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endParaRPr lang="en-GB" sz="1600" baseline="30000" dirty="0">
              <a:sym typeface="Wingdings" panose="05000000000000000000" pitchFamily="2" charset="2"/>
            </a:endParaRP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>
                <a:sym typeface="Wingdings" panose="05000000000000000000" pitchFamily="2" charset="2"/>
              </a:rPr>
              <a:t>Cathodic reaction:</a:t>
            </a: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>
                <a:sym typeface="Wingdings" panose="05000000000000000000" pitchFamily="2" charset="2"/>
              </a:rPr>
              <a:t>2Fe  2Fe</a:t>
            </a:r>
            <a:r>
              <a:rPr lang="en-GB" sz="1600" baseline="30000" dirty="0">
                <a:sym typeface="Wingdings" panose="05000000000000000000" pitchFamily="2" charset="2"/>
              </a:rPr>
              <a:t>2+</a:t>
            </a:r>
            <a:r>
              <a:rPr lang="en-GB" sz="1600" dirty="0">
                <a:sym typeface="Wingdings" panose="05000000000000000000" pitchFamily="2" charset="2"/>
              </a:rPr>
              <a:t> + 4e</a:t>
            </a: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endParaRPr lang="en-GB" sz="1600" dirty="0">
              <a:sym typeface="Wingdings" panose="05000000000000000000" pitchFamily="2" charset="2"/>
            </a:endParaRP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>
                <a:sym typeface="Wingdings" panose="05000000000000000000" pitchFamily="2" charset="2"/>
              </a:rPr>
              <a:t>Inside crevice:</a:t>
            </a: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>
                <a:sym typeface="Wingdings" panose="05000000000000000000" pitchFamily="2" charset="2"/>
              </a:rPr>
              <a:t>2Fe</a:t>
            </a:r>
            <a:r>
              <a:rPr lang="en-GB" sz="1600" baseline="30000" dirty="0">
                <a:sym typeface="Wingdings" panose="05000000000000000000" pitchFamily="2" charset="2"/>
              </a:rPr>
              <a:t>2+</a:t>
            </a:r>
            <a:r>
              <a:rPr lang="en-GB" sz="1600" dirty="0">
                <a:sym typeface="Wingdings" panose="05000000000000000000" pitchFamily="2" charset="2"/>
              </a:rPr>
              <a:t> + 4Cl</a:t>
            </a:r>
            <a:r>
              <a:rPr lang="en-GB" sz="1600" baseline="30000" dirty="0">
                <a:sym typeface="Wingdings" panose="05000000000000000000" pitchFamily="2" charset="2"/>
              </a:rPr>
              <a:t>-</a:t>
            </a:r>
            <a:r>
              <a:rPr lang="en-GB" sz="1600" dirty="0">
                <a:sym typeface="Wingdings" panose="05000000000000000000" pitchFamily="2" charset="2"/>
              </a:rPr>
              <a:t>  2FeCl</a:t>
            </a:r>
            <a:r>
              <a:rPr lang="en-GB" sz="1600" baseline="-25000" dirty="0">
                <a:sym typeface="Wingdings" panose="05000000000000000000" pitchFamily="2" charset="2"/>
              </a:rPr>
              <a:t>2</a:t>
            </a:r>
          </a:p>
          <a:p>
            <a:pPr defTabSz="357708">
              <a:lnSpc>
                <a:spcPct val="140000"/>
              </a:lnSpc>
              <a:buClr>
                <a:schemeClr val="accent2"/>
              </a:buClr>
              <a:buSzPct val="85000"/>
            </a:pPr>
            <a:r>
              <a:rPr lang="en-GB" sz="1600" dirty="0">
                <a:sym typeface="Wingdings" panose="05000000000000000000" pitchFamily="2" charset="2"/>
              </a:rPr>
              <a:t>2FeCl</a:t>
            </a:r>
            <a:r>
              <a:rPr lang="en-GB" sz="1600" baseline="-25000" dirty="0">
                <a:sym typeface="Wingdings" panose="05000000000000000000" pitchFamily="2" charset="2"/>
              </a:rPr>
              <a:t>2</a:t>
            </a:r>
            <a:r>
              <a:rPr lang="en-GB" sz="1600" dirty="0">
                <a:sym typeface="Wingdings" panose="05000000000000000000" pitchFamily="2" charset="2"/>
              </a:rPr>
              <a:t> + 2H</a:t>
            </a:r>
            <a:r>
              <a:rPr lang="en-GB" sz="1600" baseline="-25000" dirty="0">
                <a:sym typeface="Wingdings" panose="05000000000000000000" pitchFamily="2" charset="2"/>
              </a:rPr>
              <a:t>2</a:t>
            </a:r>
            <a:r>
              <a:rPr lang="en-GB" sz="1600" dirty="0">
                <a:sym typeface="Wingdings" panose="05000000000000000000" pitchFamily="2" charset="2"/>
              </a:rPr>
              <a:t>O  Fe(OH)</a:t>
            </a:r>
            <a:r>
              <a:rPr lang="en-GB" sz="1600" baseline="-25000" dirty="0">
                <a:sym typeface="Wingdings" panose="05000000000000000000" pitchFamily="2" charset="2"/>
              </a:rPr>
              <a:t>2</a:t>
            </a:r>
            <a:r>
              <a:rPr lang="en-GB" sz="1600" dirty="0">
                <a:sym typeface="Wingdings" panose="05000000000000000000" pitchFamily="2" charset="2"/>
              </a:rPr>
              <a:t> + 2HCl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15409107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EE8D4-5B55-4243-9D7E-CCBC6E45E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Crevice Corrosion Critical Temperature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740C4-D12F-49EE-9A24-F02A3A12D3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4184A-9FCE-4E2F-9F6F-01B8000757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4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0703D1-FD21-4184-97F6-0802C7A9DE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E5A683-6507-40E0-9BA7-1FF4455A9D0D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468" y="1286371"/>
            <a:ext cx="3950354" cy="504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1377492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9F107-6E05-4E92-A8F3-E60551FAA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Crevices at Floating Head Cover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1E3AB-6B5E-447B-829C-7F270F4F4A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4A306E-7A95-4CBC-8F5A-E31EEA9A6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5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2CC17-8B3B-45FF-96B5-C4A8D6B729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E7EAC1E-1C4A-47D5-9187-146DEC984D93}"/>
              </a:ext>
            </a:extLst>
          </p:cNvPr>
          <p:cNvGrpSpPr>
            <a:grpSpLocks noChangeAspect="1"/>
          </p:cNvGrpSpPr>
          <p:nvPr/>
        </p:nvGrpSpPr>
        <p:grpSpPr>
          <a:xfrm>
            <a:off x="3045764" y="1365886"/>
            <a:ext cx="5885789" cy="4680000"/>
            <a:chOff x="3045764" y="1614362"/>
            <a:chExt cx="5433036" cy="43200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F6C6B45-7D71-4793-B0C8-AFEBE13167E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045764" y="1614362"/>
              <a:ext cx="5433036" cy="4320000"/>
              <a:chOff x="0" y="0"/>
              <a:chExt cx="2879725" cy="228917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DD5829C-E5D3-4013-B986-699687E5F7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2879725" cy="2289175"/>
              </a:xfrm>
              <a:prstGeom prst="rect">
                <a:avLst/>
              </a:prstGeom>
            </p:spPr>
          </p:pic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88C422-9199-441F-8CC7-EB066B21CB60}"/>
                  </a:ext>
                </a:extLst>
              </p:cNvPr>
              <p:cNvSpPr/>
              <p:nvPr/>
            </p:nvSpPr>
            <p:spPr>
              <a:xfrm>
                <a:off x="2416629" y="839755"/>
                <a:ext cx="180000" cy="180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SG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C8C005C6-21B1-4A6B-B76E-DDBF2275044E}"/>
                  </a:ext>
                </a:extLst>
              </p:cNvPr>
              <p:cNvSpPr/>
              <p:nvPr/>
            </p:nvSpPr>
            <p:spPr>
              <a:xfrm>
                <a:off x="284584" y="975049"/>
                <a:ext cx="180000" cy="180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SG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B3036B0-6E71-41D2-9032-2849EB499D51}"/>
                  </a:ext>
                </a:extLst>
              </p:cNvPr>
              <p:cNvSpPr/>
              <p:nvPr/>
            </p:nvSpPr>
            <p:spPr>
              <a:xfrm rot="20104916">
                <a:off x="1941156" y="1787201"/>
                <a:ext cx="228600" cy="180000"/>
              </a:xfrm>
              <a:prstGeom prst="ellipse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SG"/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EA29D4F-F131-4A9F-910F-6533853A9D20}"/>
                </a:ext>
              </a:extLst>
            </p:cNvPr>
            <p:cNvSpPr txBox="1"/>
            <p:nvPr/>
          </p:nvSpPr>
          <p:spPr bwMode="auto">
            <a:xfrm>
              <a:off x="7146237" y="1779107"/>
              <a:ext cx="258416" cy="3068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600" b="1" dirty="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EBAAC03-6AA3-4295-A353-051490955021}"/>
                </a:ext>
              </a:extLst>
            </p:cNvPr>
            <p:cNvSpPr txBox="1"/>
            <p:nvPr/>
          </p:nvSpPr>
          <p:spPr bwMode="auto">
            <a:xfrm>
              <a:off x="7957890" y="2824795"/>
              <a:ext cx="258416" cy="3068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600" b="1" dirty="0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653F7CA-0834-464D-88DA-A5C10F8236C1}"/>
                </a:ext>
              </a:extLst>
            </p:cNvPr>
            <p:cNvSpPr txBox="1"/>
            <p:nvPr/>
          </p:nvSpPr>
          <p:spPr bwMode="auto">
            <a:xfrm>
              <a:off x="8140522" y="3374338"/>
              <a:ext cx="258416" cy="3068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600" b="1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C557F5C-0131-4E26-AA83-2AC3A0121A79}"/>
                </a:ext>
              </a:extLst>
            </p:cNvPr>
            <p:cNvSpPr txBox="1"/>
            <p:nvPr/>
          </p:nvSpPr>
          <p:spPr bwMode="auto">
            <a:xfrm>
              <a:off x="7275445" y="5235257"/>
              <a:ext cx="258416" cy="3068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600" b="1" dirty="0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F016ABA-7A36-407D-BA5E-2074D82A43A2}"/>
                </a:ext>
              </a:extLst>
            </p:cNvPr>
            <p:cNvSpPr txBox="1"/>
            <p:nvPr/>
          </p:nvSpPr>
          <p:spPr bwMode="auto">
            <a:xfrm>
              <a:off x="6845509" y="5544225"/>
              <a:ext cx="258416" cy="3068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600" b="1" dirty="0">
                  <a:solidFill>
                    <a:schemeClr val="bg1"/>
                  </a:solidFill>
                </a:rPr>
                <a:t>10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B331E2B-18BA-467F-B836-29BBB8ED9C2B}"/>
                </a:ext>
              </a:extLst>
            </p:cNvPr>
            <p:cNvSpPr txBox="1"/>
            <p:nvPr/>
          </p:nvSpPr>
          <p:spPr bwMode="auto">
            <a:xfrm>
              <a:off x="3142601" y="3754484"/>
              <a:ext cx="258416" cy="3068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600" b="1" dirty="0">
                  <a:solidFill>
                    <a:schemeClr val="bg1"/>
                  </a:solidFill>
                </a:rPr>
                <a:t>18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375B062-EA6B-4084-979D-72E5E198AF1D}"/>
                </a:ext>
              </a:extLst>
            </p:cNvPr>
            <p:cNvSpPr txBox="1"/>
            <p:nvPr/>
          </p:nvSpPr>
          <p:spPr bwMode="auto">
            <a:xfrm>
              <a:off x="3165793" y="3231907"/>
              <a:ext cx="258416" cy="30687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algn="ctr" defTabSz="357708">
                <a:lnSpc>
                  <a:spcPct val="140000"/>
                </a:lnSpc>
                <a:buClr>
                  <a:schemeClr val="accent2"/>
                </a:buClr>
                <a:buSzPct val="85000"/>
              </a:pPr>
              <a:r>
                <a:rPr lang="en-GB" sz="1600" b="1" dirty="0">
                  <a:solidFill>
                    <a:schemeClr val="bg1"/>
                  </a:solidFill>
                </a:rPr>
                <a:t>19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5987A533-F50C-464A-A1D0-C024988C4C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3" y="1923277"/>
            <a:ext cx="2430000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05510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34D76-4122-4CEF-81B2-30D015241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Plastically deformed bolts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C33B7-6B5C-4EF5-839F-21D2F3DEDAF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B830DE-EBF1-489A-8A3C-B2A0F0E8B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6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53CA97-99D0-4EC0-8ACF-3B54B6A970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10CC22-4C21-4796-BB6B-02EA09AE80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135" r="27198"/>
          <a:stretch/>
        </p:blipFill>
        <p:spPr>
          <a:xfrm rot="16200000">
            <a:off x="1960696" y="36787"/>
            <a:ext cx="3060000" cy="61200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DA89F1D-0E82-4913-AE42-7BEFCE035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606742"/>
              </p:ext>
            </p:extLst>
          </p:nvPr>
        </p:nvGraphicFramePr>
        <p:xfrm>
          <a:off x="6969392" y="1013625"/>
          <a:ext cx="4564457" cy="48307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3893">
                  <a:extLst>
                    <a:ext uri="{9D8B030D-6E8A-4147-A177-3AD203B41FA5}">
                      <a16:colId xmlns:a16="http://schemas.microsoft.com/office/drawing/2014/main" val="779348184"/>
                    </a:ext>
                  </a:extLst>
                </a:gridCol>
                <a:gridCol w="1193893">
                  <a:extLst>
                    <a:ext uri="{9D8B030D-6E8A-4147-A177-3AD203B41FA5}">
                      <a16:colId xmlns:a16="http://schemas.microsoft.com/office/drawing/2014/main" val="2262031965"/>
                    </a:ext>
                  </a:extLst>
                </a:gridCol>
                <a:gridCol w="1225783">
                  <a:extLst>
                    <a:ext uri="{9D8B030D-6E8A-4147-A177-3AD203B41FA5}">
                      <a16:colId xmlns:a16="http://schemas.microsoft.com/office/drawing/2014/main" val="2850489702"/>
                    </a:ext>
                  </a:extLst>
                </a:gridCol>
                <a:gridCol w="950888">
                  <a:extLst>
                    <a:ext uri="{9D8B030D-6E8A-4147-A177-3AD203B41FA5}">
                      <a16:colId xmlns:a16="http://schemas.microsoft.com/office/drawing/2014/main" val="1392691168"/>
                    </a:ext>
                  </a:extLst>
                </a:gridCol>
              </a:tblGrid>
              <a:tr h="161025">
                <a:tc rowSpan="2"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IDENTIFIER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ctr"/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THICKNESS (mm)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effectLst/>
                        </a:rPr>
                        <a:t>Remarks</a:t>
                      </a:r>
                      <a:endParaRPr lang="en-SG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ctr"/>
                </a:tc>
                <a:extLst>
                  <a:ext uri="{0D108BD9-81ED-4DB2-BD59-A6C34878D82A}">
                    <a16:rowId xmlns:a16="http://schemas.microsoft.com/office/drawing/2014/main" val="1950826536"/>
                  </a:ext>
                </a:extLst>
              </a:tr>
              <a:tr h="161025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19th July 2019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25896"/>
                  </a:ext>
                </a:extLst>
              </a:tr>
              <a:tr h="161025">
                <a:tc rowSpan="2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effectLst/>
                        </a:rPr>
                        <a:t>E-224 Bolt</a:t>
                      </a:r>
                      <a:endParaRPr lang="en-SG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197.32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solidFill>
                            <a:schemeClr val="accent2"/>
                          </a:solidFill>
                          <a:effectLst/>
                        </a:rPr>
                        <a:t>B8SH</a:t>
                      </a:r>
                      <a:endParaRPr lang="en-SG" sz="10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3821172414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Bolt-02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197.01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solidFill>
                            <a:schemeClr val="accent2"/>
                          </a:solidFill>
                          <a:effectLst/>
                        </a:rPr>
                        <a:t>B8SH</a:t>
                      </a:r>
                      <a:endParaRPr lang="en-SG" sz="10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3396020430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Bolt-03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effectLst/>
                        </a:rPr>
                        <a:t>197.24</a:t>
                      </a:r>
                      <a:endParaRPr lang="en-SG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solidFill>
                            <a:schemeClr val="accent2"/>
                          </a:solidFill>
                          <a:effectLst/>
                        </a:rPr>
                        <a:t>B8SH</a:t>
                      </a:r>
                      <a:endParaRPr lang="en-SG" sz="10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745317350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197.10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solidFill>
                            <a:schemeClr val="accent2"/>
                          </a:solidFill>
                          <a:effectLst/>
                        </a:rPr>
                        <a:t>B8SH</a:t>
                      </a:r>
                      <a:endParaRPr lang="en-SG" sz="10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1390776658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197.04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solidFill>
                            <a:schemeClr val="accent2"/>
                          </a:solidFill>
                          <a:effectLst/>
                        </a:rPr>
                        <a:t>B8SH</a:t>
                      </a:r>
                      <a:endParaRPr lang="en-SG" sz="10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3110326509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Bolt-06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effectLst/>
                        </a:rPr>
                        <a:t>201.64</a:t>
                      </a:r>
                      <a:endParaRPr lang="en-SG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461049818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Bolt-07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202.68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B9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725587925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201.56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B10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726882308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Bolt-09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201.94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498412866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Bolt-10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201.89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B12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1726800005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200.58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B13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186178450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Bolt-12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208.21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967313743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Bolt-13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201.01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386728235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202.60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B16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806676510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201.46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B17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3096246619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Bolt-16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201.18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1822721345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Bolt-17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201.85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B19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3348913850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200.77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B20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4041190414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Bolt-19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200.85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613234770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Bolt-20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201.94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B22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679579806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201.97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B23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1441468750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Bolt-22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201.83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1869329591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Bolt-23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201.58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615396184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Bolt-24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203.01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B26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3574580319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201.95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B27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28920034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Bolt-26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207.72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B8M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755281368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Bolt-27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197.40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solidFill>
                            <a:schemeClr val="accent2"/>
                          </a:solidFill>
                          <a:effectLst/>
                        </a:rPr>
                        <a:t>B8SH</a:t>
                      </a:r>
                      <a:endParaRPr lang="en-SG" sz="10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589237794"/>
                  </a:ext>
                </a:extLst>
              </a:tr>
              <a:tr h="16102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Bolt-28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>
                          <a:effectLst/>
                        </a:rPr>
                        <a:t>198.41</a:t>
                      </a:r>
                      <a:endParaRPr lang="en-SG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SG" sz="1000" dirty="0">
                          <a:solidFill>
                            <a:schemeClr val="accent2"/>
                          </a:solidFill>
                          <a:effectLst/>
                        </a:rPr>
                        <a:t>B8SH</a:t>
                      </a:r>
                      <a:endParaRPr lang="en-SG" sz="1000" dirty="0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4410" marR="64410" marT="0" marB="0" anchor="b"/>
                </a:tc>
                <a:extLst>
                  <a:ext uri="{0D108BD9-81ED-4DB2-BD59-A6C34878D82A}">
                    <a16:rowId xmlns:a16="http://schemas.microsoft.com/office/drawing/2014/main" val="2248840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49161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0181D-28DB-41FB-AB5B-096E60305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Stress-Strain curve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09098-9068-47B5-BA29-CBDB8E548C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3A1EAE-4088-48A0-A4A0-0FE1093490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7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AC7FE-2AFF-4CFB-982B-E53A2F400B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8391A5-8F72-4AB9-BDAE-709FC6C77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287" y="1292088"/>
            <a:ext cx="5129022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07046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448A6-C63A-4072-BF13-37E7819F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Deformed split rings and backing 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52E39-A25D-41F6-AF01-52FC3230FD0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E7930-E59A-4979-8D15-AEEBA4C0B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8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079341-AE6F-4200-ABEE-0F4915051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12A1CC-7F14-4B1E-81E0-468AAD2EAD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7" b="10877"/>
          <a:stretch/>
        </p:blipFill>
        <p:spPr>
          <a:xfrm>
            <a:off x="904209" y="1245942"/>
            <a:ext cx="4386401" cy="50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A5606C-1C1B-47E5-AFE4-7B606C8BF4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552" y="1245942"/>
            <a:ext cx="624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22930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68028-DDF8-47E6-8C4D-0991702FF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Paint marking at split rings and backing 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13D8A-5F07-4CF2-8204-BE62BD0FEC3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August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0395BB-B2F1-45C2-ADC9-D95B1CC60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32BAE6A-B452-4007-8177-56DD051636F9}" type="slidenum">
              <a:rPr lang="en-GB" noProof="1" smtClean="0"/>
              <a:pPr/>
              <a:t>9</a:t>
            </a:fld>
            <a:endParaRPr lang="en-GB" noProof="1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B2062E-04B6-402C-952C-5D9FD62472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noProof="1"/>
              <a:t>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E46A31F-EF61-4A91-A2CB-D530EF9FCC78}"/>
              </a:ext>
            </a:extLst>
          </p:cNvPr>
          <p:cNvGrpSpPr/>
          <p:nvPr/>
        </p:nvGrpSpPr>
        <p:grpSpPr>
          <a:xfrm>
            <a:off x="3168868" y="1251815"/>
            <a:ext cx="5143500" cy="5043107"/>
            <a:chOff x="3168868" y="1222940"/>
            <a:chExt cx="5143500" cy="504310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785CD05-51CE-4F90-B23E-75B827E4FA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94" b="16070"/>
            <a:stretch/>
          </p:blipFill>
          <p:spPr>
            <a:xfrm>
              <a:off x="3168868" y="1222940"/>
              <a:ext cx="5143500" cy="5043107"/>
            </a:xfrm>
            <a:prstGeom prst="rect">
              <a:avLst/>
            </a:prstGeom>
          </p:spPr>
        </p:pic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68242B1-68E8-4D36-BB81-206CDB6B5872}"/>
                </a:ext>
              </a:extLst>
            </p:cNvPr>
            <p:cNvSpPr/>
            <p:nvPr/>
          </p:nvSpPr>
          <p:spPr>
            <a:xfrm>
              <a:off x="5659655" y="4360244"/>
              <a:ext cx="1559292" cy="616017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 dirty="0" err="1"/>
            </a:p>
          </p:txBody>
        </p:sp>
      </p:grpSp>
    </p:spTree>
    <p:extLst>
      <p:ext uri="{BB962C8B-B14F-4D97-AF65-F5344CB8AC3E}">
        <p14:creationId xmlns:p14="http://schemas.microsoft.com/office/powerpoint/2010/main" val="3635622819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>
</file>

<file path=ppt/theme/theme1.xml><?xml version="1.0" encoding="utf-8"?>
<a:theme xmlns:a="http://schemas.openxmlformats.org/drawingml/2006/main" name="Shell layouts with footer">
  <a:themeElements>
    <a:clrScheme name="Shell Colour Palette">
      <a:dk1>
        <a:srgbClr val="404040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Shell Font Theme">
      <a:majorFont>
        <a:latin typeface="ShellBold"/>
        <a:ea typeface=""/>
        <a:cs typeface=""/>
      </a:majorFont>
      <a:minorFont>
        <a:latin typeface="Shell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L="201613" indent="-201613" defTabSz="357708">
          <a:lnSpc>
            <a:spcPct val="140000"/>
          </a:lnSpc>
          <a:buClr>
            <a:schemeClr val="accent2"/>
          </a:buClr>
          <a:buSzPct val="85000"/>
          <a:buFont typeface="Wingdings" panose="05000000000000000000" pitchFamily="2" charset="2"/>
          <a:buChar char=""/>
          <a:defRPr sz="1600" dirty="0" err="1" smtClean="0"/>
        </a:defPPr>
      </a:lstStyle>
    </a:txDef>
  </a:objectDefaults>
  <a:extraClrSchemeLst/>
  <a:custClrLst>
    <a:custClr name="Shell-yellow">
      <a:srgbClr val="FBCE07"/>
    </a:custClr>
    <a:custClr name="Shell-yellow-60%">
      <a:srgbClr val="FDE26A"/>
    </a:custClr>
    <a:custClr name="Shell-yellow-40%">
      <a:srgbClr val="FDEB9C"/>
    </a:custClr>
    <a:custClr name="Shell-yellow-20%">
      <a:srgbClr val="FEF5CD"/>
    </a:custClr>
    <a:custClr name="Shell-yellow-20%">
      <a:srgbClr val="FEF5CD"/>
    </a:custClr>
    <a:custClr name="Shell-red">
      <a:srgbClr val="DD1D21"/>
    </a:custClr>
    <a:custClr name="Shell-red-60%">
      <a:srgbClr val="EB777A"/>
    </a:custClr>
    <a:custClr name="Shell-red-40%">
      <a:srgbClr val="F1A5A6"/>
    </a:custClr>
    <a:custClr name="Shell-red-20%">
      <a:srgbClr val="F8D2D3"/>
    </a:custClr>
    <a:custClr name="Shell-white">
      <a:srgbClr val="FFFFFF"/>
    </a:custClr>
    <a:custClr name="Shell-black">
      <a:srgbClr val="000000"/>
    </a:custClr>
    <a:custClr name="Shell-very dark grey">
      <a:srgbClr val="404040"/>
    </a:custClr>
    <a:custClr name="Shell-dark grey">
      <a:srgbClr val="595959"/>
    </a:custClr>
    <a:custClr name="Shell-mid grey">
      <a:srgbClr val="7F7F7F"/>
    </a:custClr>
    <a:custClr name="Shell-light grey">
      <a:srgbClr val="A6A6A6"/>
    </a:custClr>
    <a:custClr name="Shell-pale grey">
      <a:srgbClr val="D9D9D9"/>
    </a:custClr>
    <a:custClr name="Shell-very pale grey">
      <a:srgbClr val="F7F7F7"/>
    </a:custClr>
    <a:custClr name="Shell-dark blue">
      <a:srgbClr val="003C88"/>
    </a:custClr>
    <a:custClr name="Shell-dark blue-60%">
      <a:srgbClr val="668AB8"/>
    </a:custClr>
    <a:custClr name="Shell-dark blue-40%">
      <a:srgbClr val="99B1CF"/>
    </a:custClr>
    <a:custClr name="Shell-dark blue-20%">
      <a:srgbClr val="CCD8E7"/>
    </a:custClr>
    <a:custClr name="Shell-mid blue">
      <a:srgbClr val="009EB4"/>
    </a:custClr>
    <a:custClr name="Shell-mid blue-60%">
      <a:srgbClr val="66C5D2"/>
    </a:custClr>
    <a:custClr name="Shell-mid blue-40%">
      <a:srgbClr val="99D8E1"/>
    </a:custClr>
    <a:custClr name="Shell-mid blue-20%">
      <a:srgbClr val="CCECF0"/>
    </a:custClr>
    <a:custClr name="Shell-light blue">
      <a:srgbClr val="89CFDC"/>
    </a:custClr>
    <a:custClr name="Shell-light blue-60%">
      <a:srgbClr val="B8E2EA"/>
    </a:custClr>
    <a:custClr name="Shell-light blue-40%">
      <a:srgbClr val="D0ECF1"/>
    </a:custClr>
    <a:custClr name="Shell-light blue-20%">
      <a:srgbClr val="E7F5F8"/>
    </a:custClr>
    <a:custClr name="Shell-light green">
      <a:srgbClr val="BED50F"/>
    </a:custClr>
    <a:custClr name="Shell-light green-60%">
      <a:srgbClr val="D8E66F"/>
    </a:custClr>
    <a:custClr name="Shell-light green-40%">
      <a:srgbClr val="E5EE9F"/>
    </a:custClr>
    <a:custClr name="Shell-light green-20%">
      <a:srgbClr val="F2F7CF"/>
    </a:custClr>
    <a:custClr name="Shell-dark green">
      <a:srgbClr val="008443"/>
    </a:custClr>
    <a:custClr name="Shell-dark green-60%">
      <a:srgbClr val="66B58E"/>
    </a:custClr>
    <a:custClr name="Shell-dark green-40%">
      <a:srgbClr val="99CEB4"/>
    </a:custClr>
    <a:custClr name="Shell-dark green-20%">
      <a:srgbClr val="CCE6D9"/>
    </a:custClr>
    <a:custClr name="Shell-purple">
      <a:srgbClr val="641964"/>
    </a:custClr>
    <a:custClr name="Shell-purple-60%">
      <a:srgbClr val="A275A2"/>
    </a:custClr>
    <a:custClr name="Shell-purple-40%">
      <a:srgbClr val="C1A3C1"/>
    </a:custClr>
    <a:custClr name="Shell-purple-20%">
      <a:srgbClr val="E0D1E0"/>
    </a:custClr>
    <a:custClr name="Shell-lilac">
      <a:srgbClr val="BA95BE"/>
    </a:custClr>
    <a:custClr name="Shell-lilac-60%">
      <a:srgbClr val="D6BFD8"/>
    </a:custClr>
    <a:custClr name="Shell-lilac-40%">
      <a:srgbClr val="E3D5E5"/>
    </a:custClr>
    <a:custClr name="Shell-orange">
      <a:srgbClr val="EB8705"/>
    </a:custClr>
    <a:custClr name="Shell-orange-60%">
      <a:srgbClr val="F3B769"/>
    </a:custClr>
    <a:custClr name="Shell-orange-40%">
      <a:srgbClr val="F7CF9B"/>
    </a:custClr>
    <a:custClr name="Shell-brown">
      <a:srgbClr val="743410"/>
    </a:custClr>
    <a:custClr name="Shell-brown-60%">
      <a:srgbClr val="AC8570"/>
    </a:custClr>
    <a:custClr name="Shell-brown-40%">
      <a:srgbClr val="C7AE9F"/>
    </a:custClr>
    <a:custClr name="Shell-sand">
      <a:srgbClr val="FFEAC2"/>
    </a:custClr>
  </a:custClrLst>
  <a:extLst>
    <a:ext uri="{05A4C25C-085E-4340-85A3-A5531E510DB2}">
      <thm15:themeFamily xmlns:thm15="http://schemas.microsoft.com/office/thememl/2012/main" name="Onscreen;2057;Pos1;Date1;Widescreen Shell template - 16x9.potx" id="{F99105CB-A4F5-413F-A47E-DB01C9EA953F}" vid="{8469B93A-448D-4F50-A8E8-884986DC6B4E}"/>
    </a:ext>
  </a:extLst>
</a:theme>
</file>

<file path=ppt/theme/theme2.xml><?xml version="1.0" encoding="utf-8"?>
<a:theme xmlns:a="http://schemas.openxmlformats.org/drawingml/2006/main" name="Office Theme">
  <a:themeElements>
    <a:clrScheme name="Shell Colour Palette">
      <a:dk1>
        <a:srgbClr val="404040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hell Colour Palette">
      <a:dk1>
        <a:srgbClr val="404040"/>
      </a:dk1>
      <a:lt1>
        <a:srgbClr val="FFFFFF"/>
      </a:lt1>
      <a:dk2>
        <a:srgbClr val="A6A6A6"/>
      </a:dk2>
      <a:lt2>
        <a:srgbClr val="D9D9D9"/>
      </a:lt2>
      <a:accent1>
        <a:srgbClr val="FBCE07"/>
      </a:accent1>
      <a:accent2>
        <a:srgbClr val="DD1D21"/>
      </a:accent2>
      <a:accent3>
        <a:srgbClr val="003C88"/>
      </a:accent3>
      <a:accent4>
        <a:srgbClr val="641964"/>
      </a:accent4>
      <a:accent5>
        <a:srgbClr val="008443"/>
      </a:accent5>
      <a:accent6>
        <a:srgbClr val="EB8705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39E73BED73E34A9CA4EA7CFE12E121" ma:contentTypeVersion="13" ma:contentTypeDescription="Create a new document." ma:contentTypeScope="" ma:versionID="aed77f817f1982dfe749ba1abc0b19dc">
  <xsd:schema xmlns:xsd="http://www.w3.org/2001/XMLSchema" xmlns:xs="http://www.w3.org/2001/XMLSchema" xmlns:p="http://schemas.microsoft.com/office/2006/metadata/properties" xmlns:ns2="0bcdd4cf-5def-4b4d-bad3-901ae116bac0" xmlns:ns3="897a0364-b39f-45a0-9039-2f08dee24fac" targetNamespace="http://schemas.microsoft.com/office/2006/metadata/properties" ma:root="true" ma:fieldsID="9b38de328bb949898c5fa85eb7550a9b" ns2:_="" ns3:_="">
    <xsd:import namespace="0bcdd4cf-5def-4b4d-bad3-901ae116bac0"/>
    <xsd:import namespace="897a0364-b39f-45a0-9039-2f08dee24f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cdd4cf-5def-4b4d-bad3-901ae116b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b9a6d84-76a0-47a1-9bbb-9b22b079fb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7a0364-b39f-45a0-9039-2f08dee24fa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f77be83-6e71-4efb-bf5d-feccb9a435c2}" ma:internalName="TaxCatchAll" ma:showField="CatchAllData" ma:web="897a0364-b39f-45a0-9039-2f08dee24f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97a0364-b39f-45a0-9039-2f08dee24fac" xsi:nil="true"/>
    <lcf76f155ced4ddcb4097134ff3c332f xmlns="0bcdd4cf-5def-4b4d-bad3-901ae116ba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AD7F788-CE0F-4D6D-AAFE-3121B15129FF}"/>
</file>

<file path=customXml/itemProps2.xml><?xml version="1.0" encoding="utf-8"?>
<ds:datastoreItem xmlns:ds="http://schemas.openxmlformats.org/officeDocument/2006/customXml" ds:itemID="{3DD6C3E4-4C81-45AA-BD73-D90B9F9C26B5}"/>
</file>

<file path=customXml/itemProps3.xml><?xml version="1.0" encoding="utf-8"?>
<ds:datastoreItem xmlns:ds="http://schemas.openxmlformats.org/officeDocument/2006/customXml" ds:itemID="{201DBFEB-5BF0-4246-B9C7-4C9A527190C8}"/>
</file>

<file path=docProps/app.xml><?xml version="1.0" encoding="utf-8"?>
<Properties xmlns="http://schemas.openxmlformats.org/officeDocument/2006/extended-properties" xmlns:vt="http://schemas.openxmlformats.org/officeDocument/2006/docPropsVTypes">
  <Template>Onscreen;2057;Pos1;Date1;Widescreen Shell template - 16x9</Template>
  <TotalTime>9815</TotalTime>
  <Words>219</Words>
  <Application>Microsoft Office PowerPoint</Application>
  <PresentationFormat>Widescreen</PresentationFormat>
  <Paragraphs>145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ShellBold</vt:lpstr>
      <vt:lpstr>Arial</vt:lpstr>
      <vt:lpstr>ShellMedium</vt:lpstr>
      <vt:lpstr>Wingdings</vt:lpstr>
      <vt:lpstr>Shell layouts with footer</vt:lpstr>
      <vt:lpstr>E224 </vt:lpstr>
      <vt:lpstr>Small opening at floating head</vt:lpstr>
      <vt:lpstr>Crevice Corrosion</vt:lpstr>
      <vt:lpstr>Crevice Corrosion Critical Temperature </vt:lpstr>
      <vt:lpstr>Crevices at Floating Head Cover</vt:lpstr>
      <vt:lpstr>Plastically deformed bolts</vt:lpstr>
      <vt:lpstr>Stress-Strain curve</vt:lpstr>
      <vt:lpstr>Deformed split rings and backing ring</vt:lpstr>
      <vt:lpstr>Paint marking at split rings and backing ring</vt:lpstr>
      <vt:lpstr>PowerPoint Presentation</vt:lpstr>
    </vt:vector>
  </TitlesOfParts>
  <Company>Shell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Causal Learning - E224 leak in Jun 2019</dc:title>
  <dc:creator>Goh, Phoi Chin SCSPL-DMA/623</dc:creator>
  <cp:lastModifiedBy>Goh, Phoi Chin SCSPL-DMA/623</cp:lastModifiedBy>
  <cp:revision>24</cp:revision>
  <dcterms:created xsi:type="dcterms:W3CDTF">2019-08-26T04:28:17Z</dcterms:created>
  <dcterms:modified xsi:type="dcterms:W3CDTF">2019-12-04T09:00:40Z</dcterms:modified>
  <cp:category>Shell_IC: CONFIDENTIAL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zKit Template Type">
    <vt:lpwstr>Widescreen</vt:lpwstr>
  </property>
  <property fmtid="{D5CDD505-2E9C-101B-9397-08002B2CF9AE}" pid="3" name="WizKit Template Version">
    <vt:i4>5</vt:i4>
  </property>
  <property fmtid="{D5CDD505-2E9C-101B-9397-08002B2CF9AE}" pid="4" name="ContentTypeId">
    <vt:lpwstr>0x010100C539E73BED73E34A9CA4EA7CFE12E121</vt:lpwstr>
  </property>
</Properties>
</file>